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1"/>
  </p:notesMasterIdLst>
  <p:sldIdLst>
    <p:sldId id="256" r:id="rId2"/>
    <p:sldId id="283" r:id="rId3"/>
    <p:sldId id="276" r:id="rId4"/>
    <p:sldId id="273" r:id="rId5"/>
    <p:sldId id="277" r:id="rId6"/>
    <p:sldId id="279" r:id="rId7"/>
    <p:sldId id="280" r:id="rId8"/>
    <p:sldId id="281" r:id="rId9"/>
    <p:sldId id="282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97672C-B81B-4DEA-9D02-11D6BF1905D5}" v="2186" dt="2019-04-21T12:17:29.241"/>
    <p1510:client id="{11F48FA0-66CE-544B-A10E-194D610D3A49}" v="9" dt="2019-04-22T04:01:08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4652" autoAdjust="0"/>
  </p:normalViewPr>
  <p:slideViewPr>
    <p:cSldViewPr snapToGrid="0" showGuides="1">
      <p:cViewPr varScale="1">
        <p:scale>
          <a:sx n="137" d="100"/>
          <a:sy n="137" d="100"/>
        </p:scale>
        <p:origin x="208" y="336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 Xu" userId="2ef8d03b0d59ea36" providerId="LiveId" clId="{11F48FA0-66CE-544B-A10E-194D610D3A49}"/>
    <pc:docChg chg="undo custSel mod addSld delSld modSld">
      <pc:chgData name="Yang Xu" userId="2ef8d03b0d59ea36" providerId="LiveId" clId="{11F48FA0-66CE-544B-A10E-194D610D3A49}" dt="2019-04-22T04:01:08.383" v="1268"/>
      <pc:docMkLst>
        <pc:docMk/>
      </pc:docMkLst>
      <pc:sldChg chg="addSp modSp add mod setBg">
        <pc:chgData name="Yang Xu" userId="2ef8d03b0d59ea36" providerId="LiveId" clId="{11F48FA0-66CE-544B-A10E-194D610D3A49}" dt="2019-04-22T03:45:57.360" v="286" actId="26606"/>
        <pc:sldMkLst>
          <pc:docMk/>
          <pc:sldMk cId="194123423" sldId="288"/>
        </pc:sldMkLst>
        <pc:spChg chg="mod">
          <ac:chgData name="Yang Xu" userId="2ef8d03b0d59ea36" providerId="LiveId" clId="{11F48FA0-66CE-544B-A10E-194D610D3A49}" dt="2019-04-22T03:45:57.360" v="286" actId="26606"/>
          <ac:spMkLst>
            <pc:docMk/>
            <pc:sldMk cId="194123423" sldId="288"/>
            <ac:spMk id="2" creationId="{F7B25356-3CEE-2144-A143-87CF008E3FD7}"/>
          </ac:spMkLst>
        </pc:spChg>
        <pc:spChg chg="mod">
          <ac:chgData name="Yang Xu" userId="2ef8d03b0d59ea36" providerId="LiveId" clId="{11F48FA0-66CE-544B-A10E-194D610D3A49}" dt="2019-04-22T03:45:57.360" v="286" actId="26606"/>
          <ac:spMkLst>
            <pc:docMk/>
            <pc:sldMk cId="194123423" sldId="288"/>
            <ac:spMk id="3" creationId="{451D802F-867C-E649-8CB2-F14850E835A8}"/>
          </ac:spMkLst>
        </pc:spChg>
        <pc:spChg chg="add">
          <ac:chgData name="Yang Xu" userId="2ef8d03b0d59ea36" providerId="LiveId" clId="{11F48FA0-66CE-544B-A10E-194D610D3A49}" dt="2019-04-22T03:45:57.360" v="286" actId="26606"/>
          <ac:spMkLst>
            <pc:docMk/>
            <pc:sldMk cId="194123423" sldId="288"/>
            <ac:spMk id="10" creationId="{AFA67CD3-AB4E-4A7A-BEB8-53C445D8C44E}"/>
          </ac:spMkLst>
        </pc:spChg>
        <pc:spChg chg="add">
          <ac:chgData name="Yang Xu" userId="2ef8d03b0d59ea36" providerId="LiveId" clId="{11F48FA0-66CE-544B-A10E-194D610D3A49}" dt="2019-04-22T03:45:57.360" v="286" actId="26606"/>
          <ac:spMkLst>
            <pc:docMk/>
            <pc:sldMk cId="194123423" sldId="288"/>
            <ac:spMk id="14" creationId="{339C8D78-A644-462F-B674-F440635E5353}"/>
          </ac:spMkLst>
        </pc:spChg>
        <pc:picChg chg="add">
          <ac:chgData name="Yang Xu" userId="2ef8d03b0d59ea36" providerId="LiveId" clId="{11F48FA0-66CE-544B-A10E-194D610D3A49}" dt="2019-04-22T03:45:57.360" v="286" actId="26606"/>
          <ac:picMkLst>
            <pc:docMk/>
            <pc:sldMk cId="194123423" sldId="288"/>
            <ac:picMk id="7" creationId="{98D1C765-846C-456F-B076-95A995A75151}"/>
          </ac:picMkLst>
        </pc:picChg>
        <pc:picChg chg="add">
          <ac:chgData name="Yang Xu" userId="2ef8d03b0d59ea36" providerId="LiveId" clId="{11F48FA0-66CE-544B-A10E-194D610D3A49}" dt="2019-04-22T03:45:57.360" v="286" actId="26606"/>
          <ac:picMkLst>
            <pc:docMk/>
            <pc:sldMk cId="194123423" sldId="288"/>
            <ac:picMk id="12" creationId="{07CF545F-9C2E-4446-97CD-AD92990C2B68}"/>
          </ac:picMkLst>
        </pc:picChg>
      </pc:sldChg>
      <pc:sldChg chg="addSp modSp add mod setBg">
        <pc:chgData name="Yang Xu" userId="2ef8d03b0d59ea36" providerId="LiveId" clId="{11F48FA0-66CE-544B-A10E-194D610D3A49}" dt="2019-04-22T03:47:32.089" v="451" actId="26606"/>
        <pc:sldMkLst>
          <pc:docMk/>
          <pc:sldMk cId="2547887857" sldId="289"/>
        </pc:sldMkLst>
        <pc:spChg chg="mod">
          <ac:chgData name="Yang Xu" userId="2ef8d03b0d59ea36" providerId="LiveId" clId="{11F48FA0-66CE-544B-A10E-194D610D3A49}" dt="2019-04-22T03:47:32.089" v="451" actId="26606"/>
          <ac:spMkLst>
            <pc:docMk/>
            <pc:sldMk cId="2547887857" sldId="289"/>
            <ac:spMk id="2" creationId="{13E70F1B-2A0F-C64A-9C87-A47E73F5C3C6}"/>
          </ac:spMkLst>
        </pc:spChg>
        <pc:spChg chg="mod">
          <ac:chgData name="Yang Xu" userId="2ef8d03b0d59ea36" providerId="LiveId" clId="{11F48FA0-66CE-544B-A10E-194D610D3A49}" dt="2019-04-22T03:47:32.089" v="451" actId="26606"/>
          <ac:spMkLst>
            <pc:docMk/>
            <pc:sldMk cId="2547887857" sldId="289"/>
            <ac:spMk id="3" creationId="{70A309EE-D6D9-9E49-BA02-51CFBB9A212B}"/>
          </ac:spMkLst>
        </pc:spChg>
        <pc:spChg chg="add">
          <ac:chgData name="Yang Xu" userId="2ef8d03b0d59ea36" providerId="LiveId" clId="{11F48FA0-66CE-544B-A10E-194D610D3A49}" dt="2019-04-22T03:47:32.089" v="451" actId="26606"/>
          <ac:spMkLst>
            <pc:docMk/>
            <pc:sldMk cId="2547887857" sldId="289"/>
            <ac:spMk id="10" creationId="{AFA67CD3-AB4E-4A7A-BEB8-53C445D8C44E}"/>
          </ac:spMkLst>
        </pc:spChg>
        <pc:spChg chg="add">
          <ac:chgData name="Yang Xu" userId="2ef8d03b0d59ea36" providerId="LiveId" clId="{11F48FA0-66CE-544B-A10E-194D610D3A49}" dt="2019-04-22T03:47:32.089" v="451" actId="26606"/>
          <ac:spMkLst>
            <pc:docMk/>
            <pc:sldMk cId="2547887857" sldId="289"/>
            <ac:spMk id="14" creationId="{339C8D78-A644-462F-B674-F440635E5353}"/>
          </ac:spMkLst>
        </pc:spChg>
        <pc:picChg chg="add">
          <ac:chgData name="Yang Xu" userId="2ef8d03b0d59ea36" providerId="LiveId" clId="{11F48FA0-66CE-544B-A10E-194D610D3A49}" dt="2019-04-22T03:47:32.089" v="451" actId="26606"/>
          <ac:picMkLst>
            <pc:docMk/>
            <pc:sldMk cId="2547887857" sldId="289"/>
            <ac:picMk id="7" creationId="{14AB3079-59E9-479A-A9D1-93A9C3F998AD}"/>
          </ac:picMkLst>
        </pc:picChg>
        <pc:picChg chg="add">
          <ac:chgData name="Yang Xu" userId="2ef8d03b0d59ea36" providerId="LiveId" clId="{11F48FA0-66CE-544B-A10E-194D610D3A49}" dt="2019-04-22T03:47:32.089" v="451" actId="26606"/>
          <ac:picMkLst>
            <pc:docMk/>
            <pc:sldMk cId="2547887857" sldId="289"/>
            <ac:picMk id="12" creationId="{07CF545F-9C2E-4446-97CD-AD92990C2B68}"/>
          </ac:picMkLst>
        </pc:picChg>
      </pc:sldChg>
      <pc:sldChg chg="addSp delSp modSp add mod setBg">
        <pc:chgData name="Yang Xu" userId="2ef8d03b0d59ea36" providerId="LiveId" clId="{11F48FA0-66CE-544B-A10E-194D610D3A49}" dt="2019-04-22T03:56:18.108" v="1094" actId="26606"/>
        <pc:sldMkLst>
          <pc:docMk/>
          <pc:sldMk cId="4108172628" sldId="290"/>
        </pc:sldMkLst>
        <pc:spChg chg="mod">
          <ac:chgData name="Yang Xu" userId="2ef8d03b0d59ea36" providerId="LiveId" clId="{11F48FA0-66CE-544B-A10E-194D610D3A49}" dt="2019-04-22T03:56:18.098" v="1093" actId="26606"/>
          <ac:spMkLst>
            <pc:docMk/>
            <pc:sldMk cId="4108172628" sldId="290"/>
            <ac:spMk id="2" creationId="{01F50060-92CF-3D43-98FE-BDC3D0BA89ED}"/>
          </ac:spMkLst>
        </pc:spChg>
        <pc:spChg chg="mod">
          <ac:chgData name="Yang Xu" userId="2ef8d03b0d59ea36" providerId="LiveId" clId="{11F48FA0-66CE-544B-A10E-194D610D3A49}" dt="2019-04-22T03:56:18.098" v="1093" actId="26606"/>
          <ac:spMkLst>
            <pc:docMk/>
            <pc:sldMk cId="4108172628" sldId="290"/>
            <ac:spMk id="3" creationId="{C21ADCBF-10D4-9447-979B-9E5D4AF470DA}"/>
          </ac:spMkLst>
        </pc:spChg>
        <pc:spChg chg="add del">
          <ac:chgData name="Yang Xu" userId="2ef8d03b0d59ea36" providerId="LiveId" clId="{11F48FA0-66CE-544B-A10E-194D610D3A49}" dt="2019-04-22T03:55:45.831" v="1088" actId="26606"/>
          <ac:spMkLst>
            <pc:docMk/>
            <pc:sldMk cId="4108172628" sldId="290"/>
            <ac:spMk id="8" creationId="{3B854194-185D-494D-905C-7C7CB2E30F6E}"/>
          </ac:spMkLst>
        </pc:spChg>
        <pc:spChg chg="add del">
          <ac:chgData name="Yang Xu" userId="2ef8d03b0d59ea36" providerId="LiveId" clId="{11F48FA0-66CE-544B-A10E-194D610D3A49}" dt="2019-04-22T03:55:45.831" v="1088" actId="26606"/>
          <ac:spMkLst>
            <pc:docMk/>
            <pc:sldMk cId="4108172628" sldId="290"/>
            <ac:spMk id="10" creationId="{B4F5FA0D-0104-4987-8241-EFF7C85B88DE}"/>
          </ac:spMkLst>
        </pc:spChg>
        <pc:spChg chg="add del">
          <ac:chgData name="Yang Xu" userId="2ef8d03b0d59ea36" providerId="LiveId" clId="{11F48FA0-66CE-544B-A10E-194D610D3A49}" dt="2019-04-22T03:55:47.380" v="1090" actId="26606"/>
          <ac:spMkLst>
            <pc:docMk/>
            <pc:sldMk cId="4108172628" sldId="290"/>
            <ac:spMk id="14" creationId="{8D70B121-56F4-4848-B38B-182089D909FA}"/>
          </ac:spMkLst>
        </pc:spChg>
        <pc:spChg chg="add del">
          <ac:chgData name="Yang Xu" userId="2ef8d03b0d59ea36" providerId="LiveId" clId="{11F48FA0-66CE-544B-A10E-194D610D3A49}" dt="2019-04-22T03:56:18.108" v="1094" actId="26606"/>
          <ac:spMkLst>
            <pc:docMk/>
            <pc:sldMk cId="4108172628" sldId="290"/>
            <ac:spMk id="32" creationId="{15911E3A-C35B-4EF7-A355-B84E9A14AF4D}"/>
          </ac:spMkLst>
        </pc:spChg>
        <pc:spChg chg="add">
          <ac:chgData name="Yang Xu" userId="2ef8d03b0d59ea36" providerId="LiveId" clId="{11F48FA0-66CE-544B-A10E-194D610D3A49}" dt="2019-04-22T03:56:18.108" v="1094" actId="26606"/>
          <ac:spMkLst>
            <pc:docMk/>
            <pc:sldMk cId="4108172628" sldId="290"/>
            <ac:spMk id="45" creationId="{15911E3A-C35B-4EF7-A355-B84E9A14AF4D}"/>
          </ac:spMkLst>
        </pc:spChg>
        <pc:spChg chg="add del">
          <ac:chgData name="Yang Xu" userId="2ef8d03b0d59ea36" providerId="LiveId" clId="{11F48FA0-66CE-544B-A10E-194D610D3A49}" dt="2019-04-22T03:56:18.098" v="1093" actId="26606"/>
          <ac:spMkLst>
            <pc:docMk/>
            <pc:sldMk cId="4108172628" sldId="290"/>
            <ac:spMk id="47" creationId="{AFA67CD3-AB4E-4A7A-BEB8-53C445D8C44E}"/>
          </ac:spMkLst>
        </pc:spChg>
        <pc:spChg chg="add del">
          <ac:chgData name="Yang Xu" userId="2ef8d03b0d59ea36" providerId="LiveId" clId="{11F48FA0-66CE-544B-A10E-194D610D3A49}" dt="2019-04-22T03:56:18.098" v="1093" actId="26606"/>
          <ac:spMkLst>
            <pc:docMk/>
            <pc:sldMk cId="4108172628" sldId="290"/>
            <ac:spMk id="51" creationId="{339C8D78-A644-462F-B674-F440635E5353}"/>
          </ac:spMkLst>
        </pc:spChg>
        <pc:grpChg chg="add del">
          <ac:chgData name="Yang Xu" userId="2ef8d03b0d59ea36" providerId="LiveId" clId="{11F48FA0-66CE-544B-A10E-194D610D3A49}" dt="2019-04-22T03:56:18.108" v="1094" actId="26606"/>
          <ac:grpSpMkLst>
            <pc:docMk/>
            <pc:sldMk cId="4108172628" sldId="290"/>
            <ac:grpSpMk id="33" creationId="{5F8A7F7F-DD1A-4F41-98AC-B9CE2A620CDC}"/>
          </ac:grpSpMkLst>
        </pc:grpChg>
        <pc:grpChg chg="add del">
          <ac:chgData name="Yang Xu" userId="2ef8d03b0d59ea36" providerId="LiveId" clId="{11F48FA0-66CE-544B-A10E-194D610D3A49}" dt="2019-04-22T03:56:18.108" v="1094" actId="26606"/>
          <ac:grpSpMkLst>
            <pc:docMk/>
            <pc:sldMk cId="4108172628" sldId="290"/>
            <ac:grpSpMk id="37" creationId="{E21ADB3D-AD65-44B4-847D-5E90E90A5D16}"/>
          </ac:grpSpMkLst>
        </pc:grpChg>
        <pc:grpChg chg="add">
          <ac:chgData name="Yang Xu" userId="2ef8d03b0d59ea36" providerId="LiveId" clId="{11F48FA0-66CE-544B-A10E-194D610D3A49}" dt="2019-04-22T03:56:18.108" v="1094" actId="26606"/>
          <ac:grpSpMkLst>
            <pc:docMk/>
            <pc:sldMk cId="4108172628" sldId="290"/>
            <ac:grpSpMk id="69" creationId="{E21ADB3D-AD65-44B4-847D-5E90E90A5D16}"/>
          </ac:grpSpMkLst>
        </pc:grpChg>
        <pc:grpChg chg="add">
          <ac:chgData name="Yang Xu" userId="2ef8d03b0d59ea36" providerId="LiveId" clId="{11F48FA0-66CE-544B-A10E-194D610D3A49}" dt="2019-04-22T03:56:18.108" v="1094" actId="26606"/>
          <ac:grpSpMkLst>
            <pc:docMk/>
            <pc:sldMk cId="4108172628" sldId="290"/>
            <ac:grpSpMk id="70" creationId="{5F8A7F7F-DD1A-4F41-98AC-B9CE2A620CDC}"/>
          </ac:grpSpMkLst>
        </pc:grpChg>
        <pc:picChg chg="add del">
          <ac:chgData name="Yang Xu" userId="2ef8d03b0d59ea36" providerId="LiveId" clId="{11F48FA0-66CE-544B-A10E-194D610D3A49}" dt="2019-04-22T03:55:45.831" v="1088" actId="26606"/>
          <ac:picMkLst>
            <pc:docMk/>
            <pc:sldMk cId="4108172628" sldId="290"/>
            <ac:picMk id="12" creationId="{2897127E-6CEF-446C-BE87-93B7C46E49D1}"/>
          </ac:picMkLst>
        </pc:picChg>
        <pc:picChg chg="add del">
          <ac:chgData name="Yang Xu" userId="2ef8d03b0d59ea36" providerId="LiveId" clId="{11F48FA0-66CE-544B-A10E-194D610D3A49}" dt="2019-04-22T03:56:18.098" v="1093" actId="26606"/>
          <ac:picMkLst>
            <pc:docMk/>
            <pc:sldMk cId="4108172628" sldId="290"/>
            <ac:picMk id="44" creationId="{D287BDA7-4319-4CAA-87A5-4C6510211B6F}"/>
          </ac:picMkLst>
        </pc:picChg>
        <pc:picChg chg="add del">
          <ac:chgData name="Yang Xu" userId="2ef8d03b0d59ea36" providerId="LiveId" clId="{11F48FA0-66CE-544B-A10E-194D610D3A49}" dt="2019-04-22T03:56:18.098" v="1093" actId="26606"/>
          <ac:picMkLst>
            <pc:docMk/>
            <pc:sldMk cId="4108172628" sldId="290"/>
            <ac:picMk id="49" creationId="{07CF545F-9C2E-4446-97CD-AD92990C2B68}"/>
          </ac:picMkLst>
        </pc:picChg>
        <pc:cxnChg chg="add del">
          <ac:chgData name="Yang Xu" userId="2ef8d03b0d59ea36" providerId="LiveId" clId="{11F48FA0-66CE-544B-A10E-194D610D3A49}" dt="2019-04-22T03:55:47.380" v="1090" actId="26606"/>
          <ac:cxnSpMkLst>
            <pc:docMk/>
            <pc:sldMk cId="4108172628" sldId="290"/>
            <ac:cxnSpMk id="15" creationId="{2D72A2C9-F3CA-4216-8BAD-FA4C970C3C4E}"/>
          </ac:cxnSpMkLst>
        </pc:cxnChg>
      </pc:sldChg>
      <pc:sldChg chg="addSp modSp add mod setBg">
        <pc:chgData name="Yang Xu" userId="2ef8d03b0d59ea36" providerId="LiveId" clId="{11F48FA0-66CE-544B-A10E-194D610D3A49}" dt="2019-04-22T03:58:16.442" v="1231" actId="20577"/>
        <pc:sldMkLst>
          <pc:docMk/>
          <pc:sldMk cId="2296450050" sldId="291"/>
        </pc:sldMkLst>
        <pc:spChg chg="mod">
          <ac:chgData name="Yang Xu" userId="2ef8d03b0d59ea36" providerId="LiveId" clId="{11F48FA0-66CE-544B-A10E-194D610D3A49}" dt="2019-04-22T03:56:40.490" v="1101" actId="20577"/>
          <ac:spMkLst>
            <pc:docMk/>
            <pc:sldMk cId="2296450050" sldId="291"/>
            <ac:spMk id="2" creationId="{06BE5767-A0B6-B841-B8BD-3AC5F7189D46}"/>
          </ac:spMkLst>
        </pc:spChg>
        <pc:spChg chg="mod">
          <ac:chgData name="Yang Xu" userId="2ef8d03b0d59ea36" providerId="LiveId" clId="{11F48FA0-66CE-544B-A10E-194D610D3A49}" dt="2019-04-22T03:58:16.442" v="1231" actId="20577"/>
          <ac:spMkLst>
            <pc:docMk/>
            <pc:sldMk cId="2296450050" sldId="291"/>
            <ac:spMk id="3" creationId="{A017B321-1F22-0843-8B96-F9AA714C22D6}"/>
          </ac:spMkLst>
        </pc:spChg>
        <pc:spChg chg="add">
          <ac:chgData name="Yang Xu" userId="2ef8d03b0d59ea36" providerId="LiveId" clId="{11F48FA0-66CE-544B-A10E-194D610D3A49}" dt="2019-04-22T03:56:31.510" v="1095" actId="26606"/>
          <ac:spMkLst>
            <pc:docMk/>
            <pc:sldMk cId="2296450050" sldId="291"/>
            <ac:spMk id="8" creationId="{15911E3A-C35B-4EF7-A355-B84E9A14AF4D}"/>
          </ac:spMkLst>
        </pc:spChg>
        <pc:grpChg chg="add">
          <ac:chgData name="Yang Xu" userId="2ef8d03b0d59ea36" providerId="LiveId" clId="{11F48FA0-66CE-544B-A10E-194D610D3A49}" dt="2019-04-22T03:56:31.510" v="1095" actId="26606"/>
          <ac:grpSpMkLst>
            <pc:docMk/>
            <pc:sldMk cId="2296450050" sldId="291"/>
            <ac:grpSpMk id="10" creationId="{E21ADB3D-AD65-44B4-847D-5E90E90A5D16}"/>
          </ac:grpSpMkLst>
        </pc:grpChg>
        <pc:grpChg chg="add">
          <ac:chgData name="Yang Xu" userId="2ef8d03b0d59ea36" providerId="LiveId" clId="{11F48FA0-66CE-544B-A10E-194D610D3A49}" dt="2019-04-22T03:56:31.510" v="1095" actId="26606"/>
          <ac:grpSpMkLst>
            <pc:docMk/>
            <pc:sldMk cId="2296450050" sldId="291"/>
            <ac:grpSpMk id="33" creationId="{5F8A7F7F-DD1A-4F41-98AC-B9CE2A620CDC}"/>
          </ac:grpSpMkLst>
        </pc:grpChg>
      </pc:sldChg>
      <pc:sldChg chg="addSp delSp modSp add mod setBg">
        <pc:chgData name="Yang Xu" userId="2ef8d03b0d59ea36" providerId="LiveId" clId="{11F48FA0-66CE-544B-A10E-194D610D3A49}" dt="2019-04-22T04:00:44.046" v="1266" actId="26606"/>
        <pc:sldMkLst>
          <pc:docMk/>
          <pc:sldMk cId="1512680019" sldId="292"/>
        </pc:sldMkLst>
        <pc:spChg chg="mod">
          <ac:chgData name="Yang Xu" userId="2ef8d03b0d59ea36" providerId="LiveId" clId="{11F48FA0-66CE-544B-A10E-194D610D3A49}" dt="2019-04-22T04:00:44.046" v="1266" actId="26606"/>
          <ac:spMkLst>
            <pc:docMk/>
            <pc:sldMk cId="1512680019" sldId="292"/>
            <ac:spMk id="2" creationId="{9C4C647F-DBF2-4F46-8067-4EF7B8FA8486}"/>
          </ac:spMkLst>
        </pc:spChg>
        <pc:spChg chg="del">
          <ac:chgData name="Yang Xu" userId="2ef8d03b0d59ea36" providerId="LiveId" clId="{11F48FA0-66CE-544B-A10E-194D610D3A49}" dt="2019-04-22T04:00:23.391" v="1253"/>
          <ac:spMkLst>
            <pc:docMk/>
            <pc:sldMk cId="1512680019" sldId="292"/>
            <ac:spMk id="3" creationId="{7EEDB681-5D34-1A41-BB14-742C40FD9614}"/>
          </ac:spMkLst>
        </pc:spChg>
        <pc:spChg chg="add">
          <ac:chgData name="Yang Xu" userId="2ef8d03b0d59ea36" providerId="LiveId" clId="{11F48FA0-66CE-544B-A10E-194D610D3A49}" dt="2019-04-22T04:00:44.046" v="1266" actId="26606"/>
          <ac:spMkLst>
            <pc:docMk/>
            <pc:sldMk cId="1512680019" sldId="292"/>
            <ac:spMk id="6" creationId="{823AC064-BC96-4F32-8AE1-B2FD38754823}"/>
          </ac:spMkLst>
        </pc:spChg>
        <pc:spChg chg="add del">
          <ac:chgData name="Yang Xu" userId="2ef8d03b0d59ea36" providerId="LiveId" clId="{11F48FA0-66CE-544B-A10E-194D610D3A49}" dt="2019-04-22T04:00:32.816" v="1255" actId="26606"/>
          <ac:spMkLst>
            <pc:docMk/>
            <pc:sldMk cId="1512680019" sldId="292"/>
            <ac:spMk id="9" creationId="{823AC064-BC96-4F32-8AE1-B2FD38754823}"/>
          </ac:spMkLst>
        </pc:spChg>
        <pc:spChg chg="add del">
          <ac:chgData name="Yang Xu" userId="2ef8d03b0d59ea36" providerId="LiveId" clId="{11F48FA0-66CE-544B-A10E-194D610D3A49}" dt="2019-04-22T04:00:34.656" v="1259" actId="26606"/>
          <ac:spMkLst>
            <pc:docMk/>
            <pc:sldMk cId="1512680019" sldId="292"/>
            <ac:spMk id="12" creationId="{AFA67CD3-AB4E-4A7A-BEB8-53C445D8C44E}"/>
          </ac:spMkLst>
        </pc:spChg>
        <pc:spChg chg="add del">
          <ac:chgData name="Yang Xu" userId="2ef8d03b0d59ea36" providerId="LiveId" clId="{11F48FA0-66CE-544B-A10E-194D610D3A49}" dt="2019-04-22T04:00:33.783" v="1257" actId="26606"/>
          <ac:spMkLst>
            <pc:docMk/>
            <pc:sldMk cId="1512680019" sldId="292"/>
            <ac:spMk id="13" creationId="{6753252F-4873-4F63-801D-CC719279A7D5}"/>
          </ac:spMkLst>
        </pc:spChg>
        <pc:spChg chg="add del">
          <ac:chgData name="Yang Xu" userId="2ef8d03b0d59ea36" providerId="LiveId" clId="{11F48FA0-66CE-544B-A10E-194D610D3A49}" dt="2019-04-22T04:00:33.783" v="1257" actId="26606"/>
          <ac:spMkLst>
            <pc:docMk/>
            <pc:sldMk cId="1512680019" sldId="292"/>
            <ac:spMk id="14" creationId="{047C8CCB-F95D-4249-92DD-651249D3535A}"/>
          </ac:spMkLst>
        </pc:spChg>
        <pc:spChg chg="add del">
          <ac:chgData name="Yang Xu" userId="2ef8d03b0d59ea36" providerId="LiveId" clId="{11F48FA0-66CE-544B-A10E-194D610D3A49}" dt="2019-04-22T04:00:34.656" v="1259" actId="26606"/>
          <ac:spMkLst>
            <pc:docMk/>
            <pc:sldMk cId="1512680019" sldId="292"/>
            <ac:spMk id="16" creationId="{339C8D78-A644-462F-B674-F440635E5353}"/>
          </ac:spMkLst>
        </pc:spChg>
        <pc:spChg chg="add del">
          <ac:chgData name="Yang Xu" userId="2ef8d03b0d59ea36" providerId="LiveId" clId="{11F48FA0-66CE-544B-A10E-194D610D3A49}" dt="2019-04-22T04:00:34.656" v="1259" actId="26606"/>
          <ac:spMkLst>
            <pc:docMk/>
            <pc:sldMk cId="1512680019" sldId="292"/>
            <ac:spMk id="18" creationId="{CB1A0209-CDFC-4CB1-9E26-E75F39EE145C}"/>
          </ac:spMkLst>
        </pc:spChg>
        <pc:spChg chg="add del">
          <ac:chgData name="Yang Xu" userId="2ef8d03b0d59ea36" providerId="LiveId" clId="{11F48FA0-66CE-544B-A10E-194D610D3A49}" dt="2019-04-22T04:00:36.706" v="1261" actId="26606"/>
          <ac:spMkLst>
            <pc:docMk/>
            <pc:sldMk cId="1512680019" sldId="292"/>
            <ac:spMk id="20" creationId="{1045B59B-615E-4718-A150-42DE5D03E1C8}"/>
          </ac:spMkLst>
        </pc:spChg>
        <pc:spChg chg="add del">
          <ac:chgData name="Yang Xu" userId="2ef8d03b0d59ea36" providerId="LiveId" clId="{11F48FA0-66CE-544B-A10E-194D610D3A49}" dt="2019-04-22T04:00:36.706" v="1261" actId="26606"/>
          <ac:spMkLst>
            <pc:docMk/>
            <pc:sldMk cId="1512680019" sldId="292"/>
            <ac:spMk id="21" creationId="{D6CF29CD-38B8-4924-BA11-6D60517487EF}"/>
          </ac:spMkLst>
        </pc:spChg>
        <pc:spChg chg="add del">
          <ac:chgData name="Yang Xu" userId="2ef8d03b0d59ea36" providerId="LiveId" clId="{11F48FA0-66CE-544B-A10E-194D610D3A49}" dt="2019-04-22T04:00:37.258" v="1263" actId="26606"/>
          <ac:spMkLst>
            <pc:docMk/>
            <pc:sldMk cId="1512680019" sldId="292"/>
            <ac:spMk id="24" creationId="{42A5316D-ED2F-4F89-B4B4-8D9240B1A348}"/>
          </ac:spMkLst>
        </pc:spChg>
        <pc:spChg chg="add del">
          <ac:chgData name="Yang Xu" userId="2ef8d03b0d59ea36" providerId="LiveId" clId="{11F48FA0-66CE-544B-A10E-194D610D3A49}" dt="2019-04-22T04:00:37.258" v="1263" actId="26606"/>
          <ac:spMkLst>
            <pc:docMk/>
            <pc:sldMk cId="1512680019" sldId="292"/>
            <ac:spMk id="26" creationId="{F1378757-6D6A-4103-BE4D-9E30BE5A70AE}"/>
          </ac:spMkLst>
        </pc:spChg>
        <pc:spChg chg="add del">
          <ac:chgData name="Yang Xu" userId="2ef8d03b0d59ea36" providerId="LiveId" clId="{11F48FA0-66CE-544B-A10E-194D610D3A49}" dt="2019-04-22T04:00:41.564" v="1265" actId="26606"/>
          <ac:spMkLst>
            <pc:docMk/>
            <pc:sldMk cId="1512680019" sldId="292"/>
            <ac:spMk id="36" creationId="{0AFE1151-0D14-4504-950C-EAFF3F3B959E}"/>
          </ac:spMkLst>
        </pc:spChg>
        <pc:spChg chg="add del">
          <ac:chgData name="Yang Xu" userId="2ef8d03b0d59ea36" providerId="LiveId" clId="{11F48FA0-66CE-544B-A10E-194D610D3A49}" dt="2019-04-22T04:00:41.564" v="1265" actId="26606"/>
          <ac:spMkLst>
            <pc:docMk/>
            <pc:sldMk cId="1512680019" sldId="292"/>
            <ac:spMk id="42" creationId="{66970A32-FB32-4881-8378-298B88BED5F0}"/>
          </ac:spMkLst>
        </pc:spChg>
        <pc:spChg chg="add del">
          <ac:chgData name="Yang Xu" userId="2ef8d03b0d59ea36" providerId="LiveId" clId="{11F48FA0-66CE-544B-A10E-194D610D3A49}" dt="2019-04-22T04:00:41.564" v="1265" actId="26606"/>
          <ac:spMkLst>
            <pc:docMk/>
            <pc:sldMk cId="1512680019" sldId="292"/>
            <ac:spMk id="53" creationId="{1D624253-7D92-4478-8D0B-E606F0EE6415}"/>
          </ac:spMkLst>
        </pc:spChg>
        <pc:grpChg chg="add del">
          <ac:chgData name="Yang Xu" userId="2ef8d03b0d59ea36" providerId="LiveId" clId="{11F48FA0-66CE-544B-A10E-194D610D3A49}" dt="2019-04-22T04:00:41.564" v="1265" actId="26606"/>
          <ac:grpSpMkLst>
            <pc:docMk/>
            <pc:sldMk cId="1512680019" sldId="292"/>
            <ac:grpSpMk id="37" creationId="{A24D3ABC-09C0-48E7-AA0A-0907A545D881}"/>
          </ac:grpSpMkLst>
        </pc:grpChg>
        <pc:grpChg chg="add del">
          <ac:chgData name="Yang Xu" userId="2ef8d03b0d59ea36" providerId="LiveId" clId="{11F48FA0-66CE-544B-A10E-194D610D3A49}" dt="2019-04-22T04:00:41.564" v="1265" actId="26606"/>
          <ac:grpSpMkLst>
            <pc:docMk/>
            <pc:sldMk cId="1512680019" sldId="292"/>
            <ac:grpSpMk id="41" creationId="{F29F4DAE-D0C6-4D03-A1ED-A5F5C826A7E2}"/>
          </ac:grpSpMkLst>
        </pc:grpChg>
        <pc:picChg chg="add del mod">
          <ac:chgData name="Yang Xu" userId="2ef8d03b0d59ea36" providerId="LiveId" clId="{11F48FA0-66CE-544B-A10E-194D610D3A49}" dt="2019-04-22T04:00:44.046" v="1266" actId="26606"/>
          <ac:picMkLst>
            <pc:docMk/>
            <pc:sldMk cId="1512680019" sldId="292"/>
            <ac:picMk id="4" creationId="{995010C8-0993-DC43-82FE-5173A6D4837D}"/>
          </ac:picMkLst>
        </pc:picChg>
        <pc:picChg chg="add del">
          <ac:chgData name="Yang Xu" userId="2ef8d03b0d59ea36" providerId="LiveId" clId="{11F48FA0-66CE-544B-A10E-194D610D3A49}" dt="2019-04-22T04:00:34.656" v="1259" actId="26606"/>
          <ac:picMkLst>
            <pc:docMk/>
            <pc:sldMk cId="1512680019" sldId="292"/>
            <ac:picMk id="7" creationId="{995010C8-0993-DC43-82FE-5173A6D4837D}"/>
          </ac:picMkLst>
        </pc:picChg>
        <pc:picChg chg="add del">
          <ac:chgData name="Yang Xu" userId="2ef8d03b0d59ea36" providerId="LiveId" clId="{11F48FA0-66CE-544B-A10E-194D610D3A49}" dt="2019-04-22T04:00:34.656" v="1259" actId="26606"/>
          <ac:picMkLst>
            <pc:docMk/>
            <pc:sldMk cId="1512680019" sldId="292"/>
            <ac:picMk id="17" creationId="{07CF545F-9C2E-4446-97CD-AD92990C2B68}"/>
          </ac:picMkLst>
        </pc:picChg>
        <pc:picChg chg="add del">
          <ac:chgData name="Yang Xu" userId="2ef8d03b0d59ea36" providerId="LiveId" clId="{11F48FA0-66CE-544B-A10E-194D610D3A49}" dt="2019-04-22T04:00:36.706" v="1261" actId="26606"/>
          <ac:picMkLst>
            <pc:docMk/>
            <pc:sldMk cId="1512680019" sldId="292"/>
            <ac:picMk id="22" creationId="{995010C8-0993-DC43-82FE-5173A6D4837D}"/>
          </ac:picMkLst>
        </pc:picChg>
        <pc:picChg chg="add del">
          <ac:chgData name="Yang Xu" userId="2ef8d03b0d59ea36" providerId="LiveId" clId="{11F48FA0-66CE-544B-A10E-194D610D3A49}" dt="2019-04-22T04:00:37.258" v="1263" actId="26606"/>
          <ac:picMkLst>
            <pc:docMk/>
            <pc:sldMk cId="1512680019" sldId="292"/>
            <ac:picMk id="25" creationId="{995010C8-0993-DC43-82FE-5173A6D4837D}"/>
          </ac:picMkLst>
        </pc:picChg>
        <pc:picChg chg="add del">
          <ac:chgData name="Yang Xu" userId="2ef8d03b0d59ea36" providerId="LiveId" clId="{11F48FA0-66CE-544B-A10E-194D610D3A49}" dt="2019-04-22T04:00:41.564" v="1265" actId="26606"/>
          <ac:picMkLst>
            <pc:docMk/>
            <pc:sldMk cId="1512680019" sldId="292"/>
            <ac:picMk id="52" creationId="{995010C8-0993-DC43-82FE-5173A6D4837D}"/>
          </ac:picMkLst>
        </pc:picChg>
        <pc:cxnChg chg="add">
          <ac:chgData name="Yang Xu" userId="2ef8d03b0d59ea36" providerId="LiveId" clId="{11F48FA0-66CE-544B-A10E-194D610D3A49}" dt="2019-04-22T04:00:44.046" v="1266" actId="26606"/>
          <ac:cxnSpMkLst>
            <pc:docMk/>
            <pc:sldMk cId="1512680019" sldId="292"/>
            <ac:cxnSpMk id="8" creationId="{7E7C77BC-7138-40B1-A15B-20F57A494629}"/>
          </ac:cxnSpMkLst>
        </pc:cxnChg>
        <pc:cxnChg chg="add del">
          <ac:chgData name="Yang Xu" userId="2ef8d03b0d59ea36" providerId="LiveId" clId="{11F48FA0-66CE-544B-A10E-194D610D3A49}" dt="2019-04-22T04:00:32.816" v="1255" actId="26606"/>
          <ac:cxnSpMkLst>
            <pc:docMk/>
            <pc:sldMk cId="1512680019" sldId="292"/>
            <ac:cxnSpMk id="11" creationId="{7E7C77BC-7138-40B1-A15B-20F57A494629}"/>
          </ac:cxnSpMkLst>
        </pc:cxnChg>
      </pc:sldChg>
      <pc:sldChg chg="modSp add del">
        <pc:chgData name="Yang Xu" userId="2ef8d03b0d59ea36" providerId="LiveId" clId="{11F48FA0-66CE-544B-A10E-194D610D3A49}" dt="2019-04-22T03:57:18.310" v="1156" actId="2696"/>
        <pc:sldMkLst>
          <pc:docMk/>
          <pc:sldMk cId="2037819193" sldId="292"/>
        </pc:sldMkLst>
        <pc:spChg chg="mod">
          <ac:chgData name="Yang Xu" userId="2ef8d03b0d59ea36" providerId="LiveId" clId="{11F48FA0-66CE-544B-A10E-194D610D3A49}" dt="2019-04-22T03:56:49.853" v="1124" actId="20577"/>
          <ac:spMkLst>
            <pc:docMk/>
            <pc:sldMk cId="2037819193" sldId="292"/>
            <ac:spMk id="2" creationId="{7E19DE90-64B0-734D-8813-19CE744F8C25}"/>
          </ac:spMkLst>
        </pc:spChg>
        <pc:spChg chg="mod">
          <ac:chgData name="Yang Xu" userId="2ef8d03b0d59ea36" providerId="LiveId" clId="{11F48FA0-66CE-544B-A10E-194D610D3A49}" dt="2019-04-22T03:57:04.878" v="1155" actId="20577"/>
          <ac:spMkLst>
            <pc:docMk/>
            <pc:sldMk cId="2037819193" sldId="292"/>
            <ac:spMk id="3" creationId="{E54BEDED-E297-C04D-9AE6-BB417D0D8C71}"/>
          </ac:spMkLst>
        </pc:spChg>
      </pc:sldChg>
      <pc:sldChg chg="add del">
        <pc:chgData name="Yang Xu" userId="2ef8d03b0d59ea36" providerId="LiveId" clId="{11F48FA0-66CE-544B-A10E-194D610D3A49}" dt="2019-04-22T04:01:08.383" v="1268"/>
        <pc:sldMkLst>
          <pc:docMk/>
          <pc:sldMk cId="2733682972" sldId="29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6B713-C2D0-44EB-AD33-88F6C6606AD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2E5E5B2-BDA3-48C4-8D33-2C0F535B8057}">
      <dgm:prSet/>
      <dgm:spPr/>
      <dgm:t>
        <a:bodyPr/>
        <a:lstStyle/>
        <a:p>
          <a:r>
            <a:rPr lang="en-US" dirty="0"/>
            <a:t>C# </a:t>
          </a:r>
          <a:r>
            <a:rPr lang="zh-CN" dirty="0"/>
            <a:t>简介</a:t>
          </a:r>
          <a:endParaRPr lang="en-US" dirty="0"/>
        </a:p>
      </dgm:t>
    </dgm:pt>
    <dgm:pt modelId="{87AD22D6-4B90-4B71-8630-0CA68D39BE51}" type="parTrans" cxnId="{A9D11B55-6E0A-46A0-B7CD-C4762F8F4482}">
      <dgm:prSet/>
      <dgm:spPr/>
      <dgm:t>
        <a:bodyPr/>
        <a:lstStyle/>
        <a:p>
          <a:endParaRPr lang="en-US"/>
        </a:p>
      </dgm:t>
    </dgm:pt>
    <dgm:pt modelId="{FB28E588-6A94-4227-844C-8F23238C4C9B}" type="sibTrans" cxnId="{A9D11B55-6E0A-46A0-B7CD-C4762F8F4482}">
      <dgm:prSet/>
      <dgm:spPr/>
      <dgm:t>
        <a:bodyPr/>
        <a:lstStyle/>
        <a:p>
          <a:endParaRPr lang="en-US"/>
        </a:p>
      </dgm:t>
    </dgm:pt>
    <dgm:pt modelId="{A3E93888-A7B4-4A63-9630-0ACE26D7B5C9}">
      <dgm:prSet/>
      <dgm:spPr/>
      <dgm:t>
        <a:bodyPr/>
        <a:lstStyle/>
        <a:p>
          <a:r>
            <a:rPr lang="zh-CN"/>
            <a:t>面向对象</a:t>
          </a:r>
          <a:endParaRPr lang="en-US"/>
        </a:p>
      </dgm:t>
    </dgm:pt>
    <dgm:pt modelId="{25D8C7DB-9787-4399-8E98-0E64B2334A56}" type="parTrans" cxnId="{EEF42239-FDE2-4014-B02B-D3C57E09A7AC}">
      <dgm:prSet/>
      <dgm:spPr/>
      <dgm:t>
        <a:bodyPr/>
        <a:lstStyle/>
        <a:p>
          <a:endParaRPr lang="en-US"/>
        </a:p>
      </dgm:t>
    </dgm:pt>
    <dgm:pt modelId="{00F33CD3-EA2E-4E56-B29D-B3DBC289AF53}" type="sibTrans" cxnId="{EEF42239-FDE2-4014-B02B-D3C57E09A7AC}">
      <dgm:prSet/>
      <dgm:spPr/>
      <dgm:t>
        <a:bodyPr/>
        <a:lstStyle/>
        <a:p>
          <a:endParaRPr lang="en-US"/>
        </a:p>
      </dgm:t>
    </dgm:pt>
    <dgm:pt modelId="{41148305-3ABF-4140-A2F1-32BA31B094B3}">
      <dgm:prSet/>
      <dgm:spPr/>
      <dgm:t>
        <a:bodyPr/>
        <a:lstStyle/>
        <a:p>
          <a:r>
            <a:rPr lang="zh-CN"/>
            <a:t>类型安全</a:t>
          </a:r>
          <a:endParaRPr lang="en-US"/>
        </a:p>
      </dgm:t>
    </dgm:pt>
    <dgm:pt modelId="{C0B5ABA2-7EAA-4C92-99AA-6F3C5FED5966}" type="parTrans" cxnId="{613AEA15-2F55-4546-86F5-0361EEE68EAC}">
      <dgm:prSet/>
      <dgm:spPr/>
      <dgm:t>
        <a:bodyPr/>
        <a:lstStyle/>
        <a:p>
          <a:endParaRPr lang="en-US"/>
        </a:p>
      </dgm:t>
    </dgm:pt>
    <dgm:pt modelId="{B8A97022-9383-4B11-B9E2-DDEFBA57DC1B}" type="sibTrans" cxnId="{613AEA15-2F55-4546-86F5-0361EEE68EAC}">
      <dgm:prSet/>
      <dgm:spPr/>
      <dgm:t>
        <a:bodyPr/>
        <a:lstStyle/>
        <a:p>
          <a:endParaRPr lang="en-US"/>
        </a:p>
      </dgm:t>
    </dgm:pt>
    <dgm:pt modelId="{DE9ADA5E-F359-415F-B832-0CD8F2A99C4D}">
      <dgm:prSet/>
      <dgm:spPr/>
      <dgm:t>
        <a:bodyPr/>
        <a:lstStyle/>
        <a:p>
          <a:r>
            <a:rPr lang="zh-CN"/>
            <a:t>内存管理</a:t>
          </a:r>
          <a:endParaRPr lang="en-US"/>
        </a:p>
      </dgm:t>
    </dgm:pt>
    <dgm:pt modelId="{A8559E7B-DA27-4222-ACA6-153C728DD45D}" type="parTrans" cxnId="{6AB7036A-3855-4BAA-9023-98A77B2BA01F}">
      <dgm:prSet/>
      <dgm:spPr/>
      <dgm:t>
        <a:bodyPr/>
        <a:lstStyle/>
        <a:p>
          <a:endParaRPr lang="en-US"/>
        </a:p>
      </dgm:t>
    </dgm:pt>
    <dgm:pt modelId="{03482AEE-6FB7-49BE-ADC4-113F88730F5E}" type="sibTrans" cxnId="{6AB7036A-3855-4BAA-9023-98A77B2BA01F}">
      <dgm:prSet/>
      <dgm:spPr/>
      <dgm:t>
        <a:bodyPr/>
        <a:lstStyle/>
        <a:p>
          <a:endParaRPr lang="en-US"/>
        </a:p>
      </dgm:t>
    </dgm:pt>
    <dgm:pt modelId="{FEF66DA3-E638-483F-B83F-33EF421C6A17}">
      <dgm:prSet/>
      <dgm:spPr/>
      <dgm:t>
        <a:bodyPr/>
        <a:lstStyle/>
        <a:p>
          <a:r>
            <a:rPr lang="zh-CN"/>
            <a:t>平台支持</a:t>
          </a:r>
          <a:endParaRPr lang="en-US"/>
        </a:p>
      </dgm:t>
    </dgm:pt>
    <dgm:pt modelId="{C75A0F15-B9E8-4E93-9C01-E68E1E7363A6}" type="parTrans" cxnId="{BC402F51-92DE-4E92-A984-FCB15310CB43}">
      <dgm:prSet/>
      <dgm:spPr/>
      <dgm:t>
        <a:bodyPr/>
        <a:lstStyle/>
        <a:p>
          <a:endParaRPr lang="en-US"/>
        </a:p>
      </dgm:t>
    </dgm:pt>
    <dgm:pt modelId="{B58183DF-07BF-4219-AC28-BD4306648094}" type="sibTrans" cxnId="{BC402F51-92DE-4E92-A984-FCB15310CB43}">
      <dgm:prSet/>
      <dgm:spPr/>
      <dgm:t>
        <a:bodyPr/>
        <a:lstStyle/>
        <a:p>
          <a:endParaRPr lang="en-US"/>
        </a:p>
      </dgm:t>
    </dgm:pt>
    <dgm:pt modelId="{A2F5BC53-B975-4DFA-AF71-910B5991F7BC}">
      <dgm:prSet/>
      <dgm:spPr/>
      <dgm:t>
        <a:bodyPr/>
        <a:lstStyle/>
        <a:p>
          <a:r>
            <a:rPr lang="en-US"/>
            <a:t>CLR</a:t>
          </a:r>
        </a:p>
      </dgm:t>
    </dgm:pt>
    <dgm:pt modelId="{66A36F2E-F095-4114-9211-29CF15112B53}" type="parTrans" cxnId="{84F4DB55-B5D5-499C-A611-8FFE4A23F537}">
      <dgm:prSet/>
      <dgm:spPr/>
      <dgm:t>
        <a:bodyPr/>
        <a:lstStyle/>
        <a:p>
          <a:endParaRPr lang="en-US"/>
        </a:p>
      </dgm:t>
    </dgm:pt>
    <dgm:pt modelId="{2374C1EA-BF6E-455F-A945-A5D26C47EDEF}" type="sibTrans" cxnId="{84F4DB55-B5D5-499C-A611-8FFE4A23F537}">
      <dgm:prSet/>
      <dgm:spPr/>
      <dgm:t>
        <a:bodyPr/>
        <a:lstStyle/>
        <a:p>
          <a:endParaRPr lang="en-US"/>
        </a:p>
      </dgm:t>
    </dgm:pt>
    <dgm:pt modelId="{F15898E9-B5E4-4F49-B813-94501289F80D}">
      <dgm:prSet/>
      <dgm:spPr/>
      <dgm:t>
        <a:bodyPr/>
        <a:lstStyle/>
        <a:p>
          <a:r>
            <a:rPr lang="zh-CN"/>
            <a:t>其它支持的平台</a:t>
          </a:r>
          <a:r>
            <a:rPr lang="en-US"/>
            <a:t>/</a:t>
          </a:r>
          <a:r>
            <a:rPr lang="zh-CN"/>
            <a:t>框架</a:t>
          </a:r>
          <a:endParaRPr lang="en-US"/>
        </a:p>
      </dgm:t>
    </dgm:pt>
    <dgm:pt modelId="{BE632CAF-1089-4009-B104-FFC4437D8523}" type="parTrans" cxnId="{D2F6B2B0-FC04-4BE3-B463-266D31718F27}">
      <dgm:prSet/>
      <dgm:spPr/>
      <dgm:t>
        <a:bodyPr/>
        <a:lstStyle/>
        <a:p>
          <a:endParaRPr lang="en-US"/>
        </a:p>
      </dgm:t>
    </dgm:pt>
    <dgm:pt modelId="{22E51564-FCBB-4AD3-BF37-4C0F70B73B85}" type="sibTrans" cxnId="{D2F6B2B0-FC04-4BE3-B463-266D31718F27}">
      <dgm:prSet/>
      <dgm:spPr/>
      <dgm:t>
        <a:bodyPr/>
        <a:lstStyle/>
        <a:p>
          <a:endParaRPr lang="en-US"/>
        </a:p>
      </dgm:t>
    </dgm:pt>
    <dgm:pt modelId="{38B68CFD-1FBE-4722-B6F8-A8C980D0C317}">
      <dgm:prSet/>
      <dgm:spPr/>
      <dgm:t>
        <a:bodyPr/>
        <a:lstStyle/>
        <a:p>
          <a:r>
            <a:rPr lang="en-US"/>
            <a:t>C#</a:t>
          </a:r>
          <a:r>
            <a:rPr lang="zh-CN"/>
            <a:t>简史</a:t>
          </a:r>
          <a:endParaRPr lang="en-US"/>
        </a:p>
      </dgm:t>
    </dgm:pt>
    <dgm:pt modelId="{ECD811CE-ABA9-48A1-ADC6-96FF7C44C7E4}" type="parTrans" cxnId="{40EFC996-0375-426F-A301-8F486CA3AB26}">
      <dgm:prSet/>
      <dgm:spPr/>
      <dgm:t>
        <a:bodyPr/>
        <a:lstStyle/>
        <a:p>
          <a:endParaRPr lang="en-US"/>
        </a:p>
      </dgm:t>
    </dgm:pt>
    <dgm:pt modelId="{1FC62197-53F1-450B-8E4C-127365DE0D3E}" type="sibTrans" cxnId="{40EFC996-0375-426F-A301-8F486CA3AB26}">
      <dgm:prSet/>
      <dgm:spPr/>
      <dgm:t>
        <a:bodyPr/>
        <a:lstStyle/>
        <a:p>
          <a:endParaRPr lang="en-US"/>
        </a:p>
      </dgm:t>
    </dgm:pt>
    <dgm:pt modelId="{CE84CD57-F3F2-408A-B0FC-D0FA09246BC8}" type="pres">
      <dgm:prSet presAssocID="{87C6B713-C2D0-44EB-AD33-88F6C6606ADE}" presName="diagram" presStyleCnt="0">
        <dgm:presLayoutVars>
          <dgm:dir/>
          <dgm:resizeHandles val="exact"/>
        </dgm:presLayoutVars>
      </dgm:prSet>
      <dgm:spPr/>
    </dgm:pt>
    <dgm:pt modelId="{1E922842-D8A9-4027-B00E-FA9BAE8CC33C}" type="pres">
      <dgm:prSet presAssocID="{22E5E5B2-BDA3-48C4-8D33-2C0F535B8057}" presName="node" presStyleLbl="node1" presStyleIdx="0" presStyleCnt="8">
        <dgm:presLayoutVars>
          <dgm:bulletEnabled val="1"/>
        </dgm:presLayoutVars>
      </dgm:prSet>
      <dgm:spPr/>
    </dgm:pt>
    <dgm:pt modelId="{A769C239-FABC-4AFF-9484-2A232869C67D}" type="pres">
      <dgm:prSet presAssocID="{FB28E588-6A94-4227-844C-8F23238C4C9B}" presName="sibTrans" presStyleCnt="0"/>
      <dgm:spPr/>
    </dgm:pt>
    <dgm:pt modelId="{B842C798-0B6B-435F-8FE1-B9CAF5CEDCD9}" type="pres">
      <dgm:prSet presAssocID="{A3E93888-A7B4-4A63-9630-0ACE26D7B5C9}" presName="node" presStyleLbl="node1" presStyleIdx="1" presStyleCnt="8">
        <dgm:presLayoutVars>
          <dgm:bulletEnabled val="1"/>
        </dgm:presLayoutVars>
      </dgm:prSet>
      <dgm:spPr/>
    </dgm:pt>
    <dgm:pt modelId="{BE140F11-D620-408D-B2CD-5751AB686AE4}" type="pres">
      <dgm:prSet presAssocID="{00F33CD3-EA2E-4E56-B29D-B3DBC289AF53}" presName="sibTrans" presStyleCnt="0"/>
      <dgm:spPr/>
    </dgm:pt>
    <dgm:pt modelId="{66BE691E-20AC-44B5-9C5C-5C9DC26EE265}" type="pres">
      <dgm:prSet presAssocID="{41148305-3ABF-4140-A2F1-32BA31B094B3}" presName="node" presStyleLbl="node1" presStyleIdx="2" presStyleCnt="8">
        <dgm:presLayoutVars>
          <dgm:bulletEnabled val="1"/>
        </dgm:presLayoutVars>
      </dgm:prSet>
      <dgm:spPr/>
    </dgm:pt>
    <dgm:pt modelId="{9B58975F-0A1B-4A2E-9CAE-E1F339B059F3}" type="pres">
      <dgm:prSet presAssocID="{B8A97022-9383-4B11-B9E2-DDEFBA57DC1B}" presName="sibTrans" presStyleCnt="0"/>
      <dgm:spPr/>
    </dgm:pt>
    <dgm:pt modelId="{0E9B87DB-6210-4A23-BA4B-08E6753D8539}" type="pres">
      <dgm:prSet presAssocID="{DE9ADA5E-F359-415F-B832-0CD8F2A99C4D}" presName="node" presStyleLbl="node1" presStyleIdx="3" presStyleCnt="8">
        <dgm:presLayoutVars>
          <dgm:bulletEnabled val="1"/>
        </dgm:presLayoutVars>
      </dgm:prSet>
      <dgm:spPr/>
    </dgm:pt>
    <dgm:pt modelId="{4C432282-F870-4F8E-B60C-D631E2FBF9D4}" type="pres">
      <dgm:prSet presAssocID="{03482AEE-6FB7-49BE-ADC4-113F88730F5E}" presName="sibTrans" presStyleCnt="0"/>
      <dgm:spPr/>
    </dgm:pt>
    <dgm:pt modelId="{393E5D3D-9FB7-4B50-8C67-2DE12E6B1D9E}" type="pres">
      <dgm:prSet presAssocID="{FEF66DA3-E638-483F-B83F-33EF421C6A17}" presName="node" presStyleLbl="node1" presStyleIdx="4" presStyleCnt="8">
        <dgm:presLayoutVars>
          <dgm:bulletEnabled val="1"/>
        </dgm:presLayoutVars>
      </dgm:prSet>
      <dgm:spPr/>
    </dgm:pt>
    <dgm:pt modelId="{195E85DE-2BE0-43EE-AA67-B412D82001F5}" type="pres">
      <dgm:prSet presAssocID="{B58183DF-07BF-4219-AC28-BD4306648094}" presName="sibTrans" presStyleCnt="0"/>
      <dgm:spPr/>
    </dgm:pt>
    <dgm:pt modelId="{8892C337-B711-46C6-9640-39458048FBE2}" type="pres">
      <dgm:prSet presAssocID="{A2F5BC53-B975-4DFA-AF71-910B5991F7BC}" presName="node" presStyleLbl="node1" presStyleIdx="5" presStyleCnt="8">
        <dgm:presLayoutVars>
          <dgm:bulletEnabled val="1"/>
        </dgm:presLayoutVars>
      </dgm:prSet>
      <dgm:spPr/>
    </dgm:pt>
    <dgm:pt modelId="{A5B018A8-FDD7-4F9B-9F97-830F91AE31B0}" type="pres">
      <dgm:prSet presAssocID="{2374C1EA-BF6E-455F-A945-A5D26C47EDEF}" presName="sibTrans" presStyleCnt="0"/>
      <dgm:spPr/>
    </dgm:pt>
    <dgm:pt modelId="{EEA95BD4-D8BA-4BA2-A67A-15677C985DE2}" type="pres">
      <dgm:prSet presAssocID="{F15898E9-B5E4-4F49-B813-94501289F80D}" presName="node" presStyleLbl="node1" presStyleIdx="6" presStyleCnt="8">
        <dgm:presLayoutVars>
          <dgm:bulletEnabled val="1"/>
        </dgm:presLayoutVars>
      </dgm:prSet>
      <dgm:spPr/>
    </dgm:pt>
    <dgm:pt modelId="{5A38B9A3-26F1-4A16-A395-C6D8727F95A4}" type="pres">
      <dgm:prSet presAssocID="{22E51564-FCBB-4AD3-BF37-4C0F70B73B85}" presName="sibTrans" presStyleCnt="0"/>
      <dgm:spPr/>
    </dgm:pt>
    <dgm:pt modelId="{734E7208-3964-4A90-978C-267D1F550F55}" type="pres">
      <dgm:prSet presAssocID="{38B68CFD-1FBE-4722-B6F8-A8C980D0C317}" presName="node" presStyleLbl="node1" presStyleIdx="7" presStyleCnt="8">
        <dgm:presLayoutVars>
          <dgm:bulletEnabled val="1"/>
        </dgm:presLayoutVars>
      </dgm:prSet>
      <dgm:spPr/>
    </dgm:pt>
  </dgm:ptLst>
  <dgm:cxnLst>
    <dgm:cxn modelId="{EB4ADC03-D51C-4C1B-8BD5-196841612E50}" type="presOf" srcId="{87C6B713-C2D0-44EB-AD33-88F6C6606ADE}" destId="{CE84CD57-F3F2-408A-B0FC-D0FA09246BC8}" srcOrd="0" destOrd="0" presId="urn:microsoft.com/office/officeart/2005/8/layout/default"/>
    <dgm:cxn modelId="{613AEA15-2F55-4546-86F5-0361EEE68EAC}" srcId="{87C6B713-C2D0-44EB-AD33-88F6C6606ADE}" destId="{41148305-3ABF-4140-A2F1-32BA31B094B3}" srcOrd="2" destOrd="0" parTransId="{C0B5ABA2-7EAA-4C92-99AA-6F3C5FED5966}" sibTransId="{B8A97022-9383-4B11-B9E2-DDEFBA57DC1B}"/>
    <dgm:cxn modelId="{EEF42239-FDE2-4014-B02B-D3C57E09A7AC}" srcId="{87C6B713-C2D0-44EB-AD33-88F6C6606ADE}" destId="{A3E93888-A7B4-4A63-9630-0ACE26D7B5C9}" srcOrd="1" destOrd="0" parTransId="{25D8C7DB-9787-4399-8E98-0E64B2334A56}" sibTransId="{00F33CD3-EA2E-4E56-B29D-B3DBC289AF53}"/>
    <dgm:cxn modelId="{50173B41-5A1B-4EFA-8750-CE3F0384B5BA}" type="presOf" srcId="{22E5E5B2-BDA3-48C4-8D33-2C0F535B8057}" destId="{1E922842-D8A9-4027-B00E-FA9BAE8CC33C}" srcOrd="0" destOrd="0" presId="urn:microsoft.com/office/officeart/2005/8/layout/default"/>
    <dgm:cxn modelId="{BC402F51-92DE-4E92-A984-FCB15310CB43}" srcId="{87C6B713-C2D0-44EB-AD33-88F6C6606ADE}" destId="{FEF66DA3-E638-483F-B83F-33EF421C6A17}" srcOrd="4" destOrd="0" parTransId="{C75A0F15-B9E8-4E93-9C01-E68E1E7363A6}" sibTransId="{B58183DF-07BF-4219-AC28-BD4306648094}"/>
    <dgm:cxn modelId="{A9D11B55-6E0A-46A0-B7CD-C4762F8F4482}" srcId="{87C6B713-C2D0-44EB-AD33-88F6C6606ADE}" destId="{22E5E5B2-BDA3-48C4-8D33-2C0F535B8057}" srcOrd="0" destOrd="0" parTransId="{87AD22D6-4B90-4B71-8630-0CA68D39BE51}" sibTransId="{FB28E588-6A94-4227-844C-8F23238C4C9B}"/>
    <dgm:cxn modelId="{84F4DB55-B5D5-499C-A611-8FFE4A23F537}" srcId="{87C6B713-C2D0-44EB-AD33-88F6C6606ADE}" destId="{A2F5BC53-B975-4DFA-AF71-910B5991F7BC}" srcOrd="5" destOrd="0" parTransId="{66A36F2E-F095-4114-9211-29CF15112B53}" sibTransId="{2374C1EA-BF6E-455F-A945-A5D26C47EDEF}"/>
    <dgm:cxn modelId="{60F63361-9FA6-479E-8B6A-BCD8AD11D97D}" type="presOf" srcId="{DE9ADA5E-F359-415F-B832-0CD8F2A99C4D}" destId="{0E9B87DB-6210-4A23-BA4B-08E6753D8539}" srcOrd="0" destOrd="0" presId="urn:microsoft.com/office/officeart/2005/8/layout/default"/>
    <dgm:cxn modelId="{4EB2DE69-6125-4685-BC8E-B6F3CDF08B09}" type="presOf" srcId="{A2F5BC53-B975-4DFA-AF71-910B5991F7BC}" destId="{8892C337-B711-46C6-9640-39458048FBE2}" srcOrd="0" destOrd="0" presId="urn:microsoft.com/office/officeart/2005/8/layout/default"/>
    <dgm:cxn modelId="{6AB7036A-3855-4BAA-9023-98A77B2BA01F}" srcId="{87C6B713-C2D0-44EB-AD33-88F6C6606ADE}" destId="{DE9ADA5E-F359-415F-B832-0CD8F2A99C4D}" srcOrd="3" destOrd="0" parTransId="{A8559E7B-DA27-4222-ACA6-153C728DD45D}" sibTransId="{03482AEE-6FB7-49BE-ADC4-113F88730F5E}"/>
    <dgm:cxn modelId="{99137C80-FAA1-45CE-96D5-D1C147A1C97D}" type="presOf" srcId="{FEF66DA3-E638-483F-B83F-33EF421C6A17}" destId="{393E5D3D-9FB7-4B50-8C67-2DE12E6B1D9E}" srcOrd="0" destOrd="0" presId="urn:microsoft.com/office/officeart/2005/8/layout/default"/>
    <dgm:cxn modelId="{40EFC996-0375-426F-A301-8F486CA3AB26}" srcId="{87C6B713-C2D0-44EB-AD33-88F6C6606ADE}" destId="{38B68CFD-1FBE-4722-B6F8-A8C980D0C317}" srcOrd="7" destOrd="0" parTransId="{ECD811CE-ABA9-48A1-ADC6-96FF7C44C7E4}" sibTransId="{1FC62197-53F1-450B-8E4C-127365DE0D3E}"/>
    <dgm:cxn modelId="{D2F6B2B0-FC04-4BE3-B463-266D31718F27}" srcId="{87C6B713-C2D0-44EB-AD33-88F6C6606ADE}" destId="{F15898E9-B5E4-4F49-B813-94501289F80D}" srcOrd="6" destOrd="0" parTransId="{BE632CAF-1089-4009-B104-FFC4437D8523}" sibTransId="{22E51564-FCBB-4AD3-BF37-4C0F70B73B85}"/>
    <dgm:cxn modelId="{044A9EC7-B17D-40BF-83FD-77A816D5BB50}" type="presOf" srcId="{38B68CFD-1FBE-4722-B6F8-A8C980D0C317}" destId="{734E7208-3964-4A90-978C-267D1F550F55}" srcOrd="0" destOrd="0" presId="urn:microsoft.com/office/officeart/2005/8/layout/default"/>
    <dgm:cxn modelId="{68D0EAEA-E713-4E15-B894-CA09270E7AB3}" type="presOf" srcId="{A3E93888-A7B4-4A63-9630-0ACE26D7B5C9}" destId="{B842C798-0B6B-435F-8FE1-B9CAF5CEDCD9}" srcOrd="0" destOrd="0" presId="urn:microsoft.com/office/officeart/2005/8/layout/default"/>
    <dgm:cxn modelId="{FD6C91F1-8AD8-4C0E-9CBF-A48BAB608DC9}" type="presOf" srcId="{F15898E9-B5E4-4F49-B813-94501289F80D}" destId="{EEA95BD4-D8BA-4BA2-A67A-15677C985DE2}" srcOrd="0" destOrd="0" presId="urn:microsoft.com/office/officeart/2005/8/layout/default"/>
    <dgm:cxn modelId="{80EF2BF8-6A52-4D9E-9D55-F545605635F8}" type="presOf" srcId="{41148305-3ABF-4140-A2F1-32BA31B094B3}" destId="{66BE691E-20AC-44B5-9C5C-5C9DC26EE265}" srcOrd="0" destOrd="0" presId="urn:microsoft.com/office/officeart/2005/8/layout/default"/>
    <dgm:cxn modelId="{39E43F47-5C70-4FF7-B42A-61A4303D5A4B}" type="presParOf" srcId="{CE84CD57-F3F2-408A-B0FC-D0FA09246BC8}" destId="{1E922842-D8A9-4027-B00E-FA9BAE8CC33C}" srcOrd="0" destOrd="0" presId="urn:microsoft.com/office/officeart/2005/8/layout/default"/>
    <dgm:cxn modelId="{245498C7-48F4-45A5-8BE8-516EB9295194}" type="presParOf" srcId="{CE84CD57-F3F2-408A-B0FC-D0FA09246BC8}" destId="{A769C239-FABC-4AFF-9484-2A232869C67D}" srcOrd="1" destOrd="0" presId="urn:microsoft.com/office/officeart/2005/8/layout/default"/>
    <dgm:cxn modelId="{012CB8B0-A5A3-4104-BAD6-A7054727F167}" type="presParOf" srcId="{CE84CD57-F3F2-408A-B0FC-D0FA09246BC8}" destId="{B842C798-0B6B-435F-8FE1-B9CAF5CEDCD9}" srcOrd="2" destOrd="0" presId="urn:microsoft.com/office/officeart/2005/8/layout/default"/>
    <dgm:cxn modelId="{D659A380-061A-4CA4-9BD1-66C1D592066D}" type="presParOf" srcId="{CE84CD57-F3F2-408A-B0FC-D0FA09246BC8}" destId="{BE140F11-D620-408D-B2CD-5751AB686AE4}" srcOrd="3" destOrd="0" presId="urn:microsoft.com/office/officeart/2005/8/layout/default"/>
    <dgm:cxn modelId="{B1475705-5308-4AE7-8E1C-D96524794832}" type="presParOf" srcId="{CE84CD57-F3F2-408A-B0FC-D0FA09246BC8}" destId="{66BE691E-20AC-44B5-9C5C-5C9DC26EE265}" srcOrd="4" destOrd="0" presId="urn:microsoft.com/office/officeart/2005/8/layout/default"/>
    <dgm:cxn modelId="{BB8EFA53-98E7-47FA-9B39-452877E134EC}" type="presParOf" srcId="{CE84CD57-F3F2-408A-B0FC-D0FA09246BC8}" destId="{9B58975F-0A1B-4A2E-9CAE-E1F339B059F3}" srcOrd="5" destOrd="0" presId="urn:microsoft.com/office/officeart/2005/8/layout/default"/>
    <dgm:cxn modelId="{603D71A6-24EC-4342-8301-3CF3A28D581D}" type="presParOf" srcId="{CE84CD57-F3F2-408A-B0FC-D0FA09246BC8}" destId="{0E9B87DB-6210-4A23-BA4B-08E6753D8539}" srcOrd="6" destOrd="0" presId="urn:microsoft.com/office/officeart/2005/8/layout/default"/>
    <dgm:cxn modelId="{1CADE682-60B9-46FD-89D9-2DC89352E351}" type="presParOf" srcId="{CE84CD57-F3F2-408A-B0FC-D0FA09246BC8}" destId="{4C432282-F870-4F8E-B60C-D631E2FBF9D4}" srcOrd="7" destOrd="0" presId="urn:microsoft.com/office/officeart/2005/8/layout/default"/>
    <dgm:cxn modelId="{8821BFE9-55FF-447E-948D-9C98E3ABC912}" type="presParOf" srcId="{CE84CD57-F3F2-408A-B0FC-D0FA09246BC8}" destId="{393E5D3D-9FB7-4B50-8C67-2DE12E6B1D9E}" srcOrd="8" destOrd="0" presId="urn:microsoft.com/office/officeart/2005/8/layout/default"/>
    <dgm:cxn modelId="{85CCADFF-A0BD-4824-B05E-8FF458333AB7}" type="presParOf" srcId="{CE84CD57-F3F2-408A-B0FC-D0FA09246BC8}" destId="{195E85DE-2BE0-43EE-AA67-B412D82001F5}" srcOrd="9" destOrd="0" presId="urn:microsoft.com/office/officeart/2005/8/layout/default"/>
    <dgm:cxn modelId="{D4233714-2482-4961-B24C-098B78839F82}" type="presParOf" srcId="{CE84CD57-F3F2-408A-B0FC-D0FA09246BC8}" destId="{8892C337-B711-46C6-9640-39458048FBE2}" srcOrd="10" destOrd="0" presId="urn:microsoft.com/office/officeart/2005/8/layout/default"/>
    <dgm:cxn modelId="{CC87AAE3-C088-4071-A9CD-48044AF55151}" type="presParOf" srcId="{CE84CD57-F3F2-408A-B0FC-D0FA09246BC8}" destId="{A5B018A8-FDD7-4F9B-9F97-830F91AE31B0}" srcOrd="11" destOrd="0" presId="urn:microsoft.com/office/officeart/2005/8/layout/default"/>
    <dgm:cxn modelId="{70FC34A4-DEB2-41E9-B694-B1216DFB6682}" type="presParOf" srcId="{CE84CD57-F3F2-408A-B0FC-D0FA09246BC8}" destId="{EEA95BD4-D8BA-4BA2-A67A-15677C985DE2}" srcOrd="12" destOrd="0" presId="urn:microsoft.com/office/officeart/2005/8/layout/default"/>
    <dgm:cxn modelId="{51E99A41-E7A6-42A1-83A1-969A877D710D}" type="presParOf" srcId="{CE84CD57-F3F2-408A-B0FC-D0FA09246BC8}" destId="{5A38B9A3-26F1-4A16-A395-C6D8727F95A4}" srcOrd="13" destOrd="0" presId="urn:microsoft.com/office/officeart/2005/8/layout/default"/>
    <dgm:cxn modelId="{F874BED7-7BFE-4ABD-A2C7-F6BEDFCE4643}" type="presParOf" srcId="{CE84CD57-F3F2-408A-B0FC-D0FA09246BC8}" destId="{734E7208-3964-4A90-978C-267D1F550F55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C412CE-CAF5-4607-8A7B-EA94989D278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AB0AB72-C392-4BE9-A0D5-36B1819E3514}">
      <dgm:prSet/>
      <dgm:spPr/>
      <dgm:t>
        <a:bodyPr/>
        <a:lstStyle/>
        <a:p>
          <a:r>
            <a:rPr lang="en-US"/>
            <a:t>C#</a:t>
          </a:r>
          <a:r>
            <a:rPr lang="zh-CN"/>
            <a:t>主要来说是类型安全的</a:t>
          </a:r>
          <a:endParaRPr lang="en-US"/>
        </a:p>
      </dgm:t>
    </dgm:pt>
    <dgm:pt modelId="{873396BB-A254-45B1-90C3-B10188C0AA8C}" type="parTrans" cxnId="{B3B899D6-84A4-45C6-B5C3-7F9626D1C491}">
      <dgm:prSet/>
      <dgm:spPr/>
      <dgm:t>
        <a:bodyPr/>
        <a:lstStyle/>
        <a:p>
          <a:endParaRPr lang="en-US"/>
        </a:p>
      </dgm:t>
    </dgm:pt>
    <dgm:pt modelId="{D415D6B4-249A-4592-9F6F-31D8E8146886}" type="sibTrans" cxnId="{B3B899D6-84A4-45C6-B5C3-7F9626D1C491}">
      <dgm:prSet/>
      <dgm:spPr/>
      <dgm:t>
        <a:bodyPr/>
        <a:lstStyle/>
        <a:p>
          <a:endParaRPr lang="en-US"/>
        </a:p>
      </dgm:t>
    </dgm:pt>
    <dgm:pt modelId="{2DAB7FAA-542E-4F7E-9DD9-872C1D6FCAD0}">
      <dgm:prSet/>
      <dgm:spPr/>
      <dgm:t>
        <a:bodyPr/>
        <a:lstStyle/>
        <a:p>
          <a:r>
            <a:rPr lang="zh-CN"/>
            <a:t>静态类型 </a:t>
          </a:r>
          <a:r>
            <a:rPr lang="en-US"/>
            <a:t>Static Typing</a:t>
          </a:r>
        </a:p>
      </dgm:t>
    </dgm:pt>
    <dgm:pt modelId="{EE4D2ACC-D55C-4380-A2FD-4D3B4A2056C4}" type="parTrans" cxnId="{9A7C62CF-C61B-413C-9173-E7FE37B2A6A7}">
      <dgm:prSet/>
      <dgm:spPr/>
      <dgm:t>
        <a:bodyPr/>
        <a:lstStyle/>
        <a:p>
          <a:endParaRPr lang="en-US"/>
        </a:p>
      </dgm:t>
    </dgm:pt>
    <dgm:pt modelId="{65A1CFF0-7482-4D7A-9DF0-1911B9F18119}" type="sibTrans" cxnId="{9A7C62CF-C61B-413C-9173-E7FE37B2A6A7}">
      <dgm:prSet/>
      <dgm:spPr/>
      <dgm:t>
        <a:bodyPr/>
        <a:lstStyle/>
        <a:p>
          <a:endParaRPr lang="en-US"/>
        </a:p>
      </dgm:t>
    </dgm:pt>
    <dgm:pt modelId="{D734066D-BF4C-487E-8BA9-B2065FDD6527}">
      <dgm:prSet/>
      <dgm:spPr/>
      <dgm:t>
        <a:bodyPr/>
        <a:lstStyle/>
        <a:p>
          <a:r>
            <a:rPr lang="zh-CN"/>
            <a:t>动态类型 </a:t>
          </a:r>
          <a:r>
            <a:rPr lang="en-US"/>
            <a:t>dynamic</a:t>
          </a:r>
        </a:p>
      </dgm:t>
    </dgm:pt>
    <dgm:pt modelId="{9EB7F480-E3F1-4057-BB53-17F0B22B4E77}" type="parTrans" cxnId="{05A9BD04-AFBF-4792-B31E-534812FDDB03}">
      <dgm:prSet/>
      <dgm:spPr/>
      <dgm:t>
        <a:bodyPr/>
        <a:lstStyle/>
        <a:p>
          <a:endParaRPr lang="en-US"/>
        </a:p>
      </dgm:t>
    </dgm:pt>
    <dgm:pt modelId="{CE294FBB-D6A3-415E-B38C-878296433557}" type="sibTrans" cxnId="{05A9BD04-AFBF-4792-B31E-534812FDDB03}">
      <dgm:prSet/>
      <dgm:spPr/>
      <dgm:t>
        <a:bodyPr/>
        <a:lstStyle/>
        <a:p>
          <a:endParaRPr lang="en-US"/>
        </a:p>
      </dgm:t>
    </dgm:pt>
    <dgm:pt modelId="{9F475FC0-7B0E-4CAE-B5C5-31EE55F714F0}">
      <dgm:prSet/>
      <dgm:spPr/>
      <dgm:t>
        <a:bodyPr/>
        <a:lstStyle/>
        <a:p>
          <a:r>
            <a:rPr lang="zh-CN"/>
            <a:t>强类型 </a:t>
          </a:r>
          <a:r>
            <a:rPr lang="en-US"/>
            <a:t>Strongly Typed language</a:t>
          </a:r>
        </a:p>
      </dgm:t>
    </dgm:pt>
    <dgm:pt modelId="{9E849BEF-3FA0-46D2-AED5-06254A9954F5}" type="parTrans" cxnId="{BACA57BC-50A8-4166-9E49-7D2A6DE5BAC8}">
      <dgm:prSet/>
      <dgm:spPr/>
      <dgm:t>
        <a:bodyPr/>
        <a:lstStyle/>
        <a:p>
          <a:endParaRPr lang="en-US"/>
        </a:p>
      </dgm:t>
    </dgm:pt>
    <dgm:pt modelId="{5C6A3D96-BF50-41EE-AE33-2B04A55ACF82}" type="sibTrans" cxnId="{BACA57BC-50A8-4166-9E49-7D2A6DE5BAC8}">
      <dgm:prSet/>
      <dgm:spPr/>
      <dgm:t>
        <a:bodyPr/>
        <a:lstStyle/>
        <a:p>
          <a:endParaRPr lang="en-US"/>
        </a:p>
      </dgm:t>
    </dgm:pt>
    <dgm:pt modelId="{FEF9760E-981A-4B3E-9457-A73B5FD0909F}" type="pres">
      <dgm:prSet presAssocID="{87C412CE-CAF5-4607-8A7B-EA94989D2782}" presName="vert0" presStyleCnt="0">
        <dgm:presLayoutVars>
          <dgm:dir/>
          <dgm:animOne val="branch"/>
          <dgm:animLvl val="lvl"/>
        </dgm:presLayoutVars>
      </dgm:prSet>
      <dgm:spPr/>
    </dgm:pt>
    <dgm:pt modelId="{B53CC0B2-713C-4245-8468-4235666BB1A7}" type="pres">
      <dgm:prSet presAssocID="{7AB0AB72-C392-4BE9-A0D5-36B1819E3514}" presName="thickLine" presStyleLbl="alignNode1" presStyleIdx="0" presStyleCnt="4"/>
      <dgm:spPr/>
    </dgm:pt>
    <dgm:pt modelId="{C6824978-3817-433D-8D80-B4C06E81D0D6}" type="pres">
      <dgm:prSet presAssocID="{7AB0AB72-C392-4BE9-A0D5-36B1819E3514}" presName="horz1" presStyleCnt="0"/>
      <dgm:spPr/>
    </dgm:pt>
    <dgm:pt modelId="{02911ACE-CD99-48F3-882D-C829FC565C6C}" type="pres">
      <dgm:prSet presAssocID="{7AB0AB72-C392-4BE9-A0D5-36B1819E3514}" presName="tx1" presStyleLbl="revTx" presStyleIdx="0" presStyleCnt="4"/>
      <dgm:spPr/>
    </dgm:pt>
    <dgm:pt modelId="{CFF84CBE-3610-4FBF-8934-C8D877A77D90}" type="pres">
      <dgm:prSet presAssocID="{7AB0AB72-C392-4BE9-A0D5-36B1819E3514}" presName="vert1" presStyleCnt="0"/>
      <dgm:spPr/>
    </dgm:pt>
    <dgm:pt modelId="{322569C1-F135-467B-B183-C133D97ACCFF}" type="pres">
      <dgm:prSet presAssocID="{2DAB7FAA-542E-4F7E-9DD9-872C1D6FCAD0}" presName="thickLine" presStyleLbl="alignNode1" presStyleIdx="1" presStyleCnt="4"/>
      <dgm:spPr/>
    </dgm:pt>
    <dgm:pt modelId="{F254A8E2-6D87-4228-8792-2AD6BFCE8BE7}" type="pres">
      <dgm:prSet presAssocID="{2DAB7FAA-542E-4F7E-9DD9-872C1D6FCAD0}" presName="horz1" presStyleCnt="0"/>
      <dgm:spPr/>
    </dgm:pt>
    <dgm:pt modelId="{FF2D7D96-1692-4D74-B01D-51F21A87DB87}" type="pres">
      <dgm:prSet presAssocID="{2DAB7FAA-542E-4F7E-9DD9-872C1D6FCAD0}" presName="tx1" presStyleLbl="revTx" presStyleIdx="1" presStyleCnt="4"/>
      <dgm:spPr/>
    </dgm:pt>
    <dgm:pt modelId="{D83BB4BC-35E0-4384-AC47-45525F119B9C}" type="pres">
      <dgm:prSet presAssocID="{2DAB7FAA-542E-4F7E-9DD9-872C1D6FCAD0}" presName="vert1" presStyleCnt="0"/>
      <dgm:spPr/>
    </dgm:pt>
    <dgm:pt modelId="{4E0CF1B5-D4AA-439A-8027-57EE0B44E5F8}" type="pres">
      <dgm:prSet presAssocID="{D734066D-BF4C-487E-8BA9-B2065FDD6527}" presName="thickLine" presStyleLbl="alignNode1" presStyleIdx="2" presStyleCnt="4"/>
      <dgm:spPr/>
    </dgm:pt>
    <dgm:pt modelId="{94BFF248-417B-4CCD-98A5-8D69499569AB}" type="pres">
      <dgm:prSet presAssocID="{D734066D-BF4C-487E-8BA9-B2065FDD6527}" presName="horz1" presStyleCnt="0"/>
      <dgm:spPr/>
    </dgm:pt>
    <dgm:pt modelId="{F082132E-8511-4BC6-AA9A-C0BEDC0FABD6}" type="pres">
      <dgm:prSet presAssocID="{D734066D-BF4C-487E-8BA9-B2065FDD6527}" presName="tx1" presStyleLbl="revTx" presStyleIdx="2" presStyleCnt="4"/>
      <dgm:spPr/>
    </dgm:pt>
    <dgm:pt modelId="{C04A7508-94FA-48A9-AB9F-7B68C3A167A2}" type="pres">
      <dgm:prSet presAssocID="{D734066D-BF4C-487E-8BA9-B2065FDD6527}" presName="vert1" presStyleCnt="0"/>
      <dgm:spPr/>
    </dgm:pt>
    <dgm:pt modelId="{43370825-6ED6-4BEE-A402-575F0F6587E0}" type="pres">
      <dgm:prSet presAssocID="{9F475FC0-7B0E-4CAE-B5C5-31EE55F714F0}" presName="thickLine" presStyleLbl="alignNode1" presStyleIdx="3" presStyleCnt="4"/>
      <dgm:spPr/>
    </dgm:pt>
    <dgm:pt modelId="{FE9FCEE4-C620-4145-9760-97DE090AF6B9}" type="pres">
      <dgm:prSet presAssocID="{9F475FC0-7B0E-4CAE-B5C5-31EE55F714F0}" presName="horz1" presStyleCnt="0"/>
      <dgm:spPr/>
    </dgm:pt>
    <dgm:pt modelId="{1BA4B7C8-B029-469D-90CB-29C65C4F88EF}" type="pres">
      <dgm:prSet presAssocID="{9F475FC0-7B0E-4CAE-B5C5-31EE55F714F0}" presName="tx1" presStyleLbl="revTx" presStyleIdx="3" presStyleCnt="4"/>
      <dgm:spPr/>
    </dgm:pt>
    <dgm:pt modelId="{435FA8AB-A224-4106-8B51-216854629912}" type="pres">
      <dgm:prSet presAssocID="{9F475FC0-7B0E-4CAE-B5C5-31EE55F714F0}" presName="vert1" presStyleCnt="0"/>
      <dgm:spPr/>
    </dgm:pt>
  </dgm:ptLst>
  <dgm:cxnLst>
    <dgm:cxn modelId="{05A9BD04-AFBF-4792-B31E-534812FDDB03}" srcId="{87C412CE-CAF5-4607-8A7B-EA94989D2782}" destId="{D734066D-BF4C-487E-8BA9-B2065FDD6527}" srcOrd="2" destOrd="0" parTransId="{9EB7F480-E3F1-4057-BB53-17F0B22B4E77}" sibTransId="{CE294FBB-D6A3-415E-B38C-878296433557}"/>
    <dgm:cxn modelId="{7CCDAE35-C980-444F-AB28-26131BD71D77}" type="presOf" srcId="{87C412CE-CAF5-4607-8A7B-EA94989D2782}" destId="{FEF9760E-981A-4B3E-9457-A73B5FD0909F}" srcOrd="0" destOrd="0" presId="urn:microsoft.com/office/officeart/2008/layout/LinedList"/>
    <dgm:cxn modelId="{F37EA53D-61F2-4D93-AD49-023FD8D2D79E}" type="presOf" srcId="{9F475FC0-7B0E-4CAE-B5C5-31EE55F714F0}" destId="{1BA4B7C8-B029-469D-90CB-29C65C4F88EF}" srcOrd="0" destOrd="0" presId="urn:microsoft.com/office/officeart/2008/layout/LinedList"/>
    <dgm:cxn modelId="{AE197344-4140-46E8-90FE-D3A9231427F0}" type="presOf" srcId="{7AB0AB72-C392-4BE9-A0D5-36B1819E3514}" destId="{02911ACE-CD99-48F3-882D-C829FC565C6C}" srcOrd="0" destOrd="0" presId="urn:microsoft.com/office/officeart/2008/layout/LinedList"/>
    <dgm:cxn modelId="{BBC11E57-D734-4446-8028-EED865F284F2}" type="presOf" srcId="{2DAB7FAA-542E-4F7E-9DD9-872C1D6FCAD0}" destId="{FF2D7D96-1692-4D74-B01D-51F21A87DB87}" srcOrd="0" destOrd="0" presId="urn:microsoft.com/office/officeart/2008/layout/LinedList"/>
    <dgm:cxn modelId="{09DA276F-A3B2-4539-BB9F-366F0227C6E9}" type="presOf" srcId="{D734066D-BF4C-487E-8BA9-B2065FDD6527}" destId="{F082132E-8511-4BC6-AA9A-C0BEDC0FABD6}" srcOrd="0" destOrd="0" presId="urn:microsoft.com/office/officeart/2008/layout/LinedList"/>
    <dgm:cxn modelId="{BACA57BC-50A8-4166-9E49-7D2A6DE5BAC8}" srcId="{87C412CE-CAF5-4607-8A7B-EA94989D2782}" destId="{9F475FC0-7B0E-4CAE-B5C5-31EE55F714F0}" srcOrd="3" destOrd="0" parTransId="{9E849BEF-3FA0-46D2-AED5-06254A9954F5}" sibTransId="{5C6A3D96-BF50-41EE-AE33-2B04A55ACF82}"/>
    <dgm:cxn modelId="{9A7C62CF-C61B-413C-9173-E7FE37B2A6A7}" srcId="{87C412CE-CAF5-4607-8A7B-EA94989D2782}" destId="{2DAB7FAA-542E-4F7E-9DD9-872C1D6FCAD0}" srcOrd="1" destOrd="0" parTransId="{EE4D2ACC-D55C-4380-A2FD-4D3B4A2056C4}" sibTransId="{65A1CFF0-7482-4D7A-9DF0-1911B9F18119}"/>
    <dgm:cxn modelId="{B3B899D6-84A4-45C6-B5C3-7F9626D1C491}" srcId="{87C412CE-CAF5-4607-8A7B-EA94989D2782}" destId="{7AB0AB72-C392-4BE9-A0D5-36B1819E3514}" srcOrd="0" destOrd="0" parTransId="{873396BB-A254-45B1-90C3-B10188C0AA8C}" sibTransId="{D415D6B4-249A-4592-9F6F-31D8E8146886}"/>
    <dgm:cxn modelId="{8E5D4C7B-1453-44F6-8EE7-9F3EDA905CE2}" type="presParOf" srcId="{FEF9760E-981A-4B3E-9457-A73B5FD0909F}" destId="{B53CC0B2-713C-4245-8468-4235666BB1A7}" srcOrd="0" destOrd="0" presId="urn:microsoft.com/office/officeart/2008/layout/LinedList"/>
    <dgm:cxn modelId="{D01CE73D-75D8-4040-BB7D-9CB4F84D9848}" type="presParOf" srcId="{FEF9760E-981A-4B3E-9457-A73B5FD0909F}" destId="{C6824978-3817-433D-8D80-B4C06E81D0D6}" srcOrd="1" destOrd="0" presId="urn:microsoft.com/office/officeart/2008/layout/LinedList"/>
    <dgm:cxn modelId="{F3498740-F5FA-45FE-8AC9-9DA1C91894F0}" type="presParOf" srcId="{C6824978-3817-433D-8D80-B4C06E81D0D6}" destId="{02911ACE-CD99-48F3-882D-C829FC565C6C}" srcOrd="0" destOrd="0" presId="urn:microsoft.com/office/officeart/2008/layout/LinedList"/>
    <dgm:cxn modelId="{59D19CB2-E241-4D36-A9B5-E4ADC2834A2D}" type="presParOf" srcId="{C6824978-3817-433D-8D80-B4C06E81D0D6}" destId="{CFF84CBE-3610-4FBF-8934-C8D877A77D90}" srcOrd="1" destOrd="0" presId="urn:microsoft.com/office/officeart/2008/layout/LinedList"/>
    <dgm:cxn modelId="{CEDA2CC7-D947-4C75-9AEA-46EFC7363C97}" type="presParOf" srcId="{FEF9760E-981A-4B3E-9457-A73B5FD0909F}" destId="{322569C1-F135-467B-B183-C133D97ACCFF}" srcOrd="2" destOrd="0" presId="urn:microsoft.com/office/officeart/2008/layout/LinedList"/>
    <dgm:cxn modelId="{B2279BAB-0C8A-4871-BF39-91A9CC152E4A}" type="presParOf" srcId="{FEF9760E-981A-4B3E-9457-A73B5FD0909F}" destId="{F254A8E2-6D87-4228-8792-2AD6BFCE8BE7}" srcOrd="3" destOrd="0" presId="urn:microsoft.com/office/officeart/2008/layout/LinedList"/>
    <dgm:cxn modelId="{0733110B-64EC-415F-A10B-5E40CA380DE9}" type="presParOf" srcId="{F254A8E2-6D87-4228-8792-2AD6BFCE8BE7}" destId="{FF2D7D96-1692-4D74-B01D-51F21A87DB87}" srcOrd="0" destOrd="0" presId="urn:microsoft.com/office/officeart/2008/layout/LinedList"/>
    <dgm:cxn modelId="{4A9D4DD6-9AC1-4B11-A77E-0B4276C24163}" type="presParOf" srcId="{F254A8E2-6D87-4228-8792-2AD6BFCE8BE7}" destId="{D83BB4BC-35E0-4384-AC47-45525F119B9C}" srcOrd="1" destOrd="0" presId="urn:microsoft.com/office/officeart/2008/layout/LinedList"/>
    <dgm:cxn modelId="{F7040FE5-A545-414B-9C44-5167C909514E}" type="presParOf" srcId="{FEF9760E-981A-4B3E-9457-A73B5FD0909F}" destId="{4E0CF1B5-D4AA-439A-8027-57EE0B44E5F8}" srcOrd="4" destOrd="0" presId="urn:microsoft.com/office/officeart/2008/layout/LinedList"/>
    <dgm:cxn modelId="{207C1254-D0E9-407B-9484-EE3445602DDB}" type="presParOf" srcId="{FEF9760E-981A-4B3E-9457-A73B5FD0909F}" destId="{94BFF248-417B-4CCD-98A5-8D69499569AB}" srcOrd="5" destOrd="0" presId="urn:microsoft.com/office/officeart/2008/layout/LinedList"/>
    <dgm:cxn modelId="{C5C49984-6835-498D-8C4C-E99A474E8445}" type="presParOf" srcId="{94BFF248-417B-4CCD-98A5-8D69499569AB}" destId="{F082132E-8511-4BC6-AA9A-C0BEDC0FABD6}" srcOrd="0" destOrd="0" presId="urn:microsoft.com/office/officeart/2008/layout/LinedList"/>
    <dgm:cxn modelId="{5D8031A0-B7F6-468A-98EC-D388E615B108}" type="presParOf" srcId="{94BFF248-417B-4CCD-98A5-8D69499569AB}" destId="{C04A7508-94FA-48A9-AB9F-7B68C3A167A2}" srcOrd="1" destOrd="0" presId="urn:microsoft.com/office/officeart/2008/layout/LinedList"/>
    <dgm:cxn modelId="{8DF04EB7-42F5-410F-8B8F-B7C1076E9D61}" type="presParOf" srcId="{FEF9760E-981A-4B3E-9457-A73B5FD0909F}" destId="{43370825-6ED6-4BEE-A402-575F0F6587E0}" srcOrd="6" destOrd="0" presId="urn:microsoft.com/office/officeart/2008/layout/LinedList"/>
    <dgm:cxn modelId="{ABA95917-F36E-46C3-BB01-24ADE07ED8CE}" type="presParOf" srcId="{FEF9760E-981A-4B3E-9457-A73B5FD0909F}" destId="{FE9FCEE4-C620-4145-9760-97DE090AF6B9}" srcOrd="7" destOrd="0" presId="urn:microsoft.com/office/officeart/2008/layout/LinedList"/>
    <dgm:cxn modelId="{62427EF2-292A-4958-B997-8362D9EA2C46}" type="presParOf" srcId="{FE9FCEE4-C620-4145-9760-97DE090AF6B9}" destId="{1BA4B7C8-B029-469D-90CB-29C65C4F88EF}" srcOrd="0" destOrd="0" presId="urn:microsoft.com/office/officeart/2008/layout/LinedList"/>
    <dgm:cxn modelId="{E9AA7FEE-288F-4179-BFAE-852086B97CFB}" type="presParOf" srcId="{FE9FCEE4-C620-4145-9760-97DE090AF6B9}" destId="{435FA8AB-A224-4106-8B51-21685462991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22842-D8A9-4027-B00E-FA9BAE8CC33C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C# </a:t>
          </a:r>
          <a:r>
            <a:rPr lang="zh-CN" sz="3100" kern="1200" dirty="0"/>
            <a:t>简介</a:t>
          </a:r>
          <a:endParaRPr lang="en-US" sz="3100" kern="1200" dirty="0"/>
        </a:p>
      </dsp:txBody>
      <dsp:txXfrm>
        <a:off x="3080" y="587032"/>
        <a:ext cx="2444055" cy="1466433"/>
      </dsp:txXfrm>
    </dsp:sp>
    <dsp:sp modelId="{B842C798-0B6B-435F-8FE1-B9CAF5CEDCD9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2">
            <a:hueOff val="387055"/>
            <a:satOff val="-7470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/>
            <a:t>面向对象</a:t>
          </a:r>
          <a:endParaRPr lang="en-US" sz="3100" kern="1200"/>
        </a:p>
      </dsp:txBody>
      <dsp:txXfrm>
        <a:off x="2691541" y="587032"/>
        <a:ext cx="2444055" cy="1466433"/>
      </dsp:txXfrm>
    </dsp:sp>
    <dsp:sp modelId="{66BE691E-20AC-44B5-9C5C-5C9DC26EE265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2">
            <a:hueOff val="774110"/>
            <a:satOff val="-1493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/>
            <a:t>类型安全</a:t>
          </a:r>
          <a:endParaRPr lang="en-US" sz="3100" kern="1200"/>
        </a:p>
      </dsp:txBody>
      <dsp:txXfrm>
        <a:off x="5380002" y="587032"/>
        <a:ext cx="2444055" cy="1466433"/>
      </dsp:txXfrm>
    </dsp:sp>
    <dsp:sp modelId="{0E9B87DB-6210-4A23-BA4B-08E6753D8539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2">
            <a:hueOff val="1161165"/>
            <a:satOff val="-22409"/>
            <a:lumOff val="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/>
            <a:t>内存管理</a:t>
          </a:r>
          <a:endParaRPr lang="en-US" sz="3100" kern="1200"/>
        </a:p>
      </dsp:txBody>
      <dsp:txXfrm>
        <a:off x="8068463" y="587032"/>
        <a:ext cx="2444055" cy="1466433"/>
      </dsp:txXfrm>
    </dsp:sp>
    <dsp:sp modelId="{393E5D3D-9FB7-4B50-8C67-2DE12E6B1D9E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2">
            <a:hueOff val="1548219"/>
            <a:satOff val="-29879"/>
            <a:lumOff val="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/>
            <a:t>平台支持</a:t>
          </a:r>
          <a:endParaRPr lang="en-US" sz="3100" kern="1200"/>
        </a:p>
      </dsp:txBody>
      <dsp:txXfrm>
        <a:off x="3080" y="2297871"/>
        <a:ext cx="2444055" cy="1466433"/>
      </dsp:txXfrm>
    </dsp:sp>
    <dsp:sp modelId="{8892C337-B711-46C6-9640-39458048FBE2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2">
            <a:hueOff val="1935274"/>
            <a:satOff val="-37349"/>
            <a:lumOff val="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CLR</a:t>
          </a:r>
        </a:p>
      </dsp:txBody>
      <dsp:txXfrm>
        <a:off x="2691541" y="2297871"/>
        <a:ext cx="2444055" cy="1466433"/>
      </dsp:txXfrm>
    </dsp:sp>
    <dsp:sp modelId="{EEA95BD4-D8BA-4BA2-A67A-15677C985DE2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2">
            <a:hueOff val="2322329"/>
            <a:satOff val="-44818"/>
            <a:lumOff val="10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/>
            <a:t>其它支持的平台</a:t>
          </a:r>
          <a:r>
            <a:rPr lang="en-US" sz="3100" kern="1200"/>
            <a:t>/</a:t>
          </a:r>
          <a:r>
            <a:rPr lang="zh-CN" sz="3100" kern="1200"/>
            <a:t>框架</a:t>
          </a:r>
          <a:endParaRPr lang="en-US" sz="3100" kern="1200"/>
        </a:p>
      </dsp:txBody>
      <dsp:txXfrm>
        <a:off x="5380002" y="2297871"/>
        <a:ext cx="2444055" cy="1466433"/>
      </dsp:txXfrm>
    </dsp:sp>
    <dsp:sp modelId="{734E7208-3964-4A90-978C-267D1F550F55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2">
            <a:hueOff val="2709384"/>
            <a:satOff val="-52288"/>
            <a:lumOff val="1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C#</a:t>
          </a:r>
          <a:r>
            <a:rPr lang="zh-CN" sz="3100" kern="1200"/>
            <a:t>简史</a:t>
          </a:r>
          <a:endParaRPr lang="en-US" sz="3100" kern="1200"/>
        </a:p>
      </dsp:txBody>
      <dsp:txXfrm>
        <a:off x="8068463" y="2297871"/>
        <a:ext cx="2444055" cy="14664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3CC0B2-713C-4245-8468-4235666BB1A7}">
      <dsp:nvSpPr>
        <dsp:cNvPr id="0" name=""/>
        <dsp:cNvSpPr/>
      </dsp:nvSpPr>
      <dsp:spPr>
        <a:xfrm>
          <a:off x="0" y="0"/>
          <a:ext cx="950912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11ACE-CD99-48F3-882D-C829FC565C6C}">
      <dsp:nvSpPr>
        <dsp:cNvPr id="0" name=""/>
        <dsp:cNvSpPr/>
      </dsp:nvSpPr>
      <dsp:spPr>
        <a:xfrm>
          <a:off x="0" y="0"/>
          <a:ext cx="9509124" cy="832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C#</a:t>
          </a:r>
          <a:r>
            <a:rPr lang="zh-CN" sz="3000" kern="1200"/>
            <a:t>主要来说是类型安全的</a:t>
          </a:r>
          <a:endParaRPr lang="en-US" sz="3000" kern="1200"/>
        </a:p>
      </dsp:txBody>
      <dsp:txXfrm>
        <a:off x="0" y="0"/>
        <a:ext cx="9509124" cy="832247"/>
      </dsp:txXfrm>
    </dsp:sp>
    <dsp:sp modelId="{322569C1-F135-467B-B183-C133D97ACCFF}">
      <dsp:nvSpPr>
        <dsp:cNvPr id="0" name=""/>
        <dsp:cNvSpPr/>
      </dsp:nvSpPr>
      <dsp:spPr>
        <a:xfrm>
          <a:off x="0" y="832247"/>
          <a:ext cx="9509124" cy="0"/>
        </a:xfrm>
        <a:prstGeom prst="line">
          <a:avLst/>
        </a:prstGeom>
        <a:solidFill>
          <a:schemeClr val="accent2">
            <a:hueOff val="903128"/>
            <a:satOff val="-17429"/>
            <a:lumOff val="4118"/>
            <a:alphaOff val="0"/>
          </a:schemeClr>
        </a:solidFill>
        <a:ln w="12700" cap="flat" cmpd="sng" algn="ctr">
          <a:solidFill>
            <a:schemeClr val="accent2">
              <a:hueOff val="903128"/>
              <a:satOff val="-17429"/>
              <a:lumOff val="4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2D7D96-1692-4D74-B01D-51F21A87DB87}">
      <dsp:nvSpPr>
        <dsp:cNvPr id="0" name=""/>
        <dsp:cNvSpPr/>
      </dsp:nvSpPr>
      <dsp:spPr>
        <a:xfrm>
          <a:off x="0" y="832247"/>
          <a:ext cx="9509124" cy="832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静态类型 </a:t>
          </a:r>
          <a:r>
            <a:rPr lang="en-US" sz="3000" kern="1200"/>
            <a:t>Static Typing</a:t>
          </a:r>
        </a:p>
      </dsp:txBody>
      <dsp:txXfrm>
        <a:off x="0" y="832247"/>
        <a:ext cx="9509124" cy="832247"/>
      </dsp:txXfrm>
    </dsp:sp>
    <dsp:sp modelId="{4E0CF1B5-D4AA-439A-8027-57EE0B44E5F8}">
      <dsp:nvSpPr>
        <dsp:cNvPr id="0" name=""/>
        <dsp:cNvSpPr/>
      </dsp:nvSpPr>
      <dsp:spPr>
        <a:xfrm>
          <a:off x="0" y="1664494"/>
          <a:ext cx="9509124" cy="0"/>
        </a:xfrm>
        <a:prstGeom prst="line">
          <a:avLst/>
        </a:prstGeom>
        <a:solidFill>
          <a:schemeClr val="accent2">
            <a:hueOff val="1806256"/>
            <a:satOff val="-34859"/>
            <a:lumOff val="8235"/>
            <a:alphaOff val="0"/>
          </a:schemeClr>
        </a:solidFill>
        <a:ln w="12700" cap="flat" cmpd="sng" algn="ctr">
          <a:solidFill>
            <a:schemeClr val="accent2">
              <a:hueOff val="1806256"/>
              <a:satOff val="-34859"/>
              <a:lumOff val="8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2132E-8511-4BC6-AA9A-C0BEDC0FABD6}">
      <dsp:nvSpPr>
        <dsp:cNvPr id="0" name=""/>
        <dsp:cNvSpPr/>
      </dsp:nvSpPr>
      <dsp:spPr>
        <a:xfrm>
          <a:off x="0" y="1664494"/>
          <a:ext cx="9509124" cy="832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动态类型 </a:t>
          </a:r>
          <a:r>
            <a:rPr lang="en-US" sz="3000" kern="1200"/>
            <a:t>dynamic</a:t>
          </a:r>
        </a:p>
      </dsp:txBody>
      <dsp:txXfrm>
        <a:off x="0" y="1664494"/>
        <a:ext cx="9509124" cy="832247"/>
      </dsp:txXfrm>
    </dsp:sp>
    <dsp:sp modelId="{43370825-6ED6-4BEE-A402-575F0F6587E0}">
      <dsp:nvSpPr>
        <dsp:cNvPr id="0" name=""/>
        <dsp:cNvSpPr/>
      </dsp:nvSpPr>
      <dsp:spPr>
        <a:xfrm>
          <a:off x="0" y="2496741"/>
          <a:ext cx="9509124" cy="0"/>
        </a:xfrm>
        <a:prstGeom prst="line">
          <a:avLst/>
        </a:prstGeom>
        <a:solidFill>
          <a:schemeClr val="accent2">
            <a:hueOff val="2709384"/>
            <a:satOff val="-52288"/>
            <a:lumOff val="12353"/>
            <a:alphaOff val="0"/>
          </a:schemeClr>
        </a:solidFill>
        <a:ln w="12700" cap="flat" cmpd="sng" algn="ctr">
          <a:solidFill>
            <a:schemeClr val="accent2">
              <a:hueOff val="2709384"/>
              <a:satOff val="-52288"/>
              <a:lumOff val="1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4B7C8-B029-469D-90CB-29C65C4F88EF}">
      <dsp:nvSpPr>
        <dsp:cNvPr id="0" name=""/>
        <dsp:cNvSpPr/>
      </dsp:nvSpPr>
      <dsp:spPr>
        <a:xfrm>
          <a:off x="0" y="2496741"/>
          <a:ext cx="9509124" cy="832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强类型 </a:t>
          </a:r>
          <a:r>
            <a:rPr lang="en-US" sz="3000" kern="1200"/>
            <a:t>Strongly Typed language</a:t>
          </a:r>
        </a:p>
      </dsp:txBody>
      <dsp:txXfrm>
        <a:off x="0" y="2496741"/>
        <a:ext cx="9509124" cy="832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161794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297709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真会</a:t>
            </a:r>
            <a:r>
              <a:rPr lang="en-US" altLang="zh-CN" sz="6000" b="1" dirty="0">
                <a:solidFill>
                  <a:schemeClr val="bg1"/>
                </a:solidFill>
                <a:latin typeface="+mj-lt"/>
              </a:rPr>
              <a:t>C#</a:t>
            </a:r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吗？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856818" y="3433991"/>
            <a:ext cx="34222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杨旭：</a:t>
            </a:r>
            <a:r>
              <a:rPr lang="en-US" altLang="zh-CN" sz="1600" dirty="0">
                <a:solidFill>
                  <a:schemeClr val="bg1"/>
                </a:solidFill>
              </a:rPr>
              <a:t>.NET Core, Angular </a:t>
            </a:r>
            <a:r>
              <a:rPr lang="zh-CN" altLang="en-US" sz="1600" dirty="0">
                <a:solidFill>
                  <a:schemeClr val="bg1"/>
                </a:solidFill>
              </a:rPr>
              <a:t>开发者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 descr="&#10;This image is a logo that reads &quot;24Slides.&quot;&#10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650" y="4507287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D206-57AB-46E1-88B0-16F3F5BDB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48" y="3953941"/>
            <a:ext cx="2289053" cy="923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2F1B16-E09F-42F2-93D6-77D1EA634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18" y="3959141"/>
            <a:ext cx="923330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81B81-160B-4A84-8B0E-56F9FA5ED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37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>
                <a:solidFill>
                  <a:schemeClr val="accent1"/>
                </a:solidFill>
              </a:rPr>
              <a:t>C#</a:t>
            </a:r>
            <a:r>
              <a:rPr lang="zh-CN" altLang="en-US" dirty="0">
                <a:solidFill>
                  <a:schemeClr val="accent1"/>
                </a:solidFill>
              </a:rPr>
              <a:t>的面向对象特性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BD001-F75B-403A-96CC-90651F290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66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zh-CN" altLang="en-US" sz="2400"/>
              <a:t>类和接口</a:t>
            </a:r>
            <a:endParaRPr lang="en-US" altLang="zh-CN" sz="2400"/>
          </a:p>
          <a:p>
            <a:pPr lvl="1"/>
            <a:r>
              <a:rPr lang="en-US" altLang="zh-CN"/>
              <a:t>Class</a:t>
            </a:r>
          </a:p>
          <a:p>
            <a:pPr lvl="1"/>
            <a:r>
              <a:rPr lang="en-US" altLang="zh-CN"/>
              <a:t>Interface</a:t>
            </a:r>
          </a:p>
          <a:p>
            <a:pPr lvl="1"/>
            <a:endParaRPr lang="en-US" dirty="0"/>
          </a:p>
        </p:txBody>
      </p: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571" y="2209249"/>
            <a:ext cx="0" cy="250664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FED42-8977-4ED5-9553-D0A4C502D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37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>
                <a:solidFill>
                  <a:schemeClr val="accent1"/>
                </a:solidFill>
              </a:rPr>
              <a:t>C#</a:t>
            </a:r>
            <a:r>
              <a:rPr lang="zh-CN" altLang="en-US" dirty="0">
                <a:solidFill>
                  <a:schemeClr val="accent1"/>
                </a:solidFill>
              </a:rPr>
              <a:t>的面向对象特性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A7026-0B14-4CEF-9746-66C3A12AA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66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属性</a:t>
            </a:r>
            <a:r>
              <a:rPr lang="en-US" altLang="zh-CN" sz="2400" dirty="0"/>
              <a:t>(Property)</a:t>
            </a:r>
            <a:r>
              <a:rPr lang="zh-CN" altLang="en-US" sz="2400" dirty="0"/>
              <a:t>、方法</a:t>
            </a:r>
            <a:r>
              <a:rPr lang="en-US" altLang="zh-CN" sz="2400" dirty="0"/>
              <a:t>(Method)</a:t>
            </a:r>
            <a:r>
              <a:rPr lang="zh-CN" altLang="en-US" sz="2400" dirty="0"/>
              <a:t>、事件</a:t>
            </a:r>
            <a:r>
              <a:rPr lang="en-US" altLang="zh-CN" sz="2400" dirty="0"/>
              <a:t>(Event)</a:t>
            </a:r>
          </a:p>
          <a:p>
            <a:pPr lvl="1"/>
            <a:r>
              <a:rPr lang="zh-CN" altLang="en-US" dirty="0"/>
              <a:t>唯一一种函数成员（</a:t>
            </a:r>
            <a:r>
              <a:rPr lang="en-US" altLang="zh-CN" dirty="0"/>
              <a:t>Function Member</a:t>
            </a:r>
            <a:r>
              <a:rPr lang="zh-CN" altLang="en-US" dirty="0"/>
              <a:t>）：方法（</a:t>
            </a:r>
            <a:r>
              <a:rPr lang="en-US" altLang="zh-CN" dirty="0"/>
              <a:t>Method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方法还包括：属性（</a:t>
            </a:r>
            <a:r>
              <a:rPr lang="en-US" altLang="zh-CN" dirty="0"/>
              <a:t>Property</a:t>
            </a:r>
            <a:r>
              <a:rPr lang="zh-CN" altLang="en-US" dirty="0"/>
              <a:t>）和事件（</a:t>
            </a:r>
            <a:r>
              <a:rPr lang="en-US" altLang="zh-CN" dirty="0"/>
              <a:t>Event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还有其它的</a:t>
            </a:r>
            <a:endParaRPr lang="en-US" altLang="zh-CN" dirty="0"/>
          </a:p>
          <a:p>
            <a:pPr lvl="1"/>
            <a:r>
              <a:rPr lang="zh-CN" altLang="en-US" dirty="0"/>
              <a:t>属性（</a:t>
            </a:r>
            <a:r>
              <a:rPr lang="en-US" altLang="zh-CN" dirty="0"/>
              <a:t>Property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事件（</a:t>
            </a:r>
            <a:r>
              <a:rPr lang="en-US" altLang="zh-CN" dirty="0"/>
              <a:t>Event</a:t>
            </a:r>
            <a:r>
              <a:rPr lang="zh-CN" altLang="en-US" dirty="0"/>
              <a:t>）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571" y="2209249"/>
            <a:ext cx="0" cy="250664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43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31D8E-149F-4352-8E7E-0D52764E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37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>
                <a:solidFill>
                  <a:schemeClr val="accent1"/>
                </a:solidFill>
              </a:rPr>
              <a:t>C#</a:t>
            </a:r>
            <a:r>
              <a:rPr lang="zh-CN" altLang="en-US" dirty="0">
                <a:solidFill>
                  <a:schemeClr val="accent1"/>
                </a:solidFill>
              </a:rPr>
              <a:t>的面向对象特性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AC34E-C461-40AE-BB38-DBF8200DF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66" y="963877"/>
            <a:ext cx="6377769" cy="4930246"/>
          </a:xfrm>
        </p:spPr>
        <p:txBody>
          <a:bodyPr anchor="ctr"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C# </a:t>
            </a:r>
            <a:r>
              <a:rPr lang="zh-CN" altLang="en-US" sz="2400" dirty="0"/>
              <a:t>主要是一种面向对象的语言，但是也借用了不少函数式编程的特性</a:t>
            </a:r>
            <a:endParaRPr lang="en-US" altLang="zh-CN" sz="2400" dirty="0"/>
          </a:p>
          <a:p>
            <a:r>
              <a:rPr lang="zh-CN" altLang="en-US" sz="2400" dirty="0"/>
              <a:t>函数可以当作值来对待</a:t>
            </a:r>
            <a:endParaRPr lang="en-US" altLang="zh-CN" sz="2400" dirty="0"/>
          </a:p>
          <a:p>
            <a:pPr lvl="1"/>
            <a:r>
              <a:rPr lang="zh-CN" altLang="en-US" dirty="0"/>
              <a:t>委托 </a:t>
            </a:r>
            <a:r>
              <a:rPr lang="en-US" altLang="zh-CN" dirty="0"/>
              <a:t>Delegate</a:t>
            </a:r>
          </a:p>
          <a:p>
            <a:r>
              <a:rPr lang="zh-CN" altLang="en-US" sz="2400" dirty="0"/>
              <a:t>支持纯（</a:t>
            </a:r>
            <a:r>
              <a:rPr lang="en-US" altLang="zh-CN" sz="2400" dirty="0"/>
              <a:t>purity</a:t>
            </a:r>
            <a:r>
              <a:rPr lang="zh-CN" altLang="en-US" sz="2400" dirty="0"/>
              <a:t>）模式</a:t>
            </a:r>
            <a:endParaRPr lang="en-US" altLang="zh-CN" sz="2400" dirty="0"/>
          </a:p>
          <a:p>
            <a:pPr lvl="1"/>
            <a:r>
              <a:rPr lang="zh-CN" altLang="en-US" dirty="0"/>
              <a:t>避免使用值可变的变量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sz="2400" dirty="0"/>
          </a:p>
          <a:p>
            <a:pPr lvl="1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571" y="2209249"/>
            <a:ext cx="0" cy="250664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438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834D-A291-4571-B608-ABE7858FC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914737"/>
            <a:ext cx="7772400" cy="1012806"/>
          </a:xfrm>
          <a:solidFill>
            <a:srgbClr val="FFFFFF">
              <a:alpha val="10000"/>
            </a:srgb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zh-CN" altLang="en-US" sz="2800"/>
              <a:t>类型安全</a:t>
            </a:r>
            <a:endParaRPr lang="en-US" sz="2800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F491127E-793F-45FE-989C-47AC60BD7B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5049017"/>
              </p:ext>
            </p:extLst>
          </p:nvPr>
        </p:nvGraphicFramePr>
        <p:xfrm>
          <a:off x="1341438" y="2477452"/>
          <a:ext cx="9509125" cy="332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4825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B25356-3CEE-2144-A143-87CF008E3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内存管理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Sync">
            <a:extLst>
              <a:ext uri="{FF2B5EF4-FFF2-40B4-BE49-F238E27FC236}">
                <a16:creationId xmlns:a16="http://schemas.microsoft.com/office/drawing/2014/main" id="{98D1C765-846C-456F-B076-95A995A75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D802F-867C-E649-8CB2-F14850E83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</a:rPr>
              <a:t>依赖于运行时来执行自动内存管理</a:t>
            </a:r>
            <a:endParaRPr lang="en-US" altLang="zh-CN" sz="2000" dirty="0">
              <a:solidFill>
                <a:srgbClr val="000000"/>
              </a:solidFill>
            </a:endParaRPr>
          </a:p>
          <a:p>
            <a:r>
              <a:rPr lang="en-US" altLang="zh-CN" sz="2000" dirty="0">
                <a:solidFill>
                  <a:srgbClr val="000000"/>
                </a:solidFill>
              </a:rPr>
              <a:t>CLR</a:t>
            </a:r>
            <a:r>
              <a:rPr lang="zh-CN" altLang="en-US" sz="2000" dirty="0">
                <a:solidFill>
                  <a:srgbClr val="000000"/>
                </a:solidFill>
              </a:rPr>
              <a:t>：</a:t>
            </a:r>
            <a:r>
              <a:rPr lang="en-US" altLang="zh-CN" sz="2000" dirty="0">
                <a:solidFill>
                  <a:srgbClr val="000000"/>
                </a:solidFill>
              </a:rPr>
              <a:t>Common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Language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Runtime</a:t>
            </a:r>
            <a:r>
              <a:rPr lang="zh-CN" altLang="en-US" sz="2000" dirty="0">
                <a:solidFill>
                  <a:srgbClr val="000000"/>
                </a:solidFill>
              </a:rPr>
              <a:t>（公共语言运行时）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GC</a:t>
            </a:r>
            <a:r>
              <a:rPr lang="zh-CN" altLang="en-US" sz="2000" dirty="0">
                <a:solidFill>
                  <a:srgbClr val="000000"/>
                </a:solidFill>
              </a:rPr>
              <a:t>：</a:t>
            </a:r>
            <a:r>
              <a:rPr lang="en-US" sz="2000" dirty="0">
                <a:solidFill>
                  <a:srgbClr val="000000"/>
                </a:solidFill>
              </a:rPr>
              <a:t>Garbage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Collector</a:t>
            </a:r>
            <a:r>
              <a:rPr lang="zh-CN" altLang="en-US" sz="2000" dirty="0">
                <a:solidFill>
                  <a:srgbClr val="000000"/>
                </a:solidFill>
              </a:rPr>
              <a:t>（垃圾收集器）</a:t>
            </a:r>
            <a:endParaRPr lang="en-US" altLang="zh-CN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C#</a:t>
            </a:r>
            <a:r>
              <a:rPr lang="zh-CN" altLang="en-US" sz="2000" dirty="0">
                <a:solidFill>
                  <a:srgbClr val="000000"/>
                </a:solidFill>
              </a:rPr>
              <a:t>没有消灭指针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/>
            <a:r>
              <a:rPr lang="zh-CN" altLang="en-US" sz="2000" dirty="0">
                <a:solidFill>
                  <a:srgbClr val="000000"/>
                </a:solidFill>
              </a:rPr>
              <a:t>通常情况下不需要使用指针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unsafe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3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70F1B-2A0F-C64A-9C87-A47E73F5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平台支持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Monitor">
            <a:extLst>
              <a:ext uri="{FF2B5EF4-FFF2-40B4-BE49-F238E27FC236}">
                <a16:creationId xmlns:a16="http://schemas.microsoft.com/office/drawing/2014/main" id="{14AB3079-59E9-479A-A9D1-93A9C3F99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309EE-D6D9-9E49-BA02-51CFBB9A2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</a:rPr>
              <a:t>原来</a:t>
            </a:r>
            <a:r>
              <a:rPr lang="en-US" altLang="zh-CN" sz="2000" dirty="0">
                <a:solidFill>
                  <a:srgbClr val="000000"/>
                </a:solidFill>
              </a:rPr>
              <a:t>C#</a:t>
            </a:r>
            <a:r>
              <a:rPr lang="zh-CN" altLang="en-US" sz="2000" dirty="0">
                <a:solidFill>
                  <a:srgbClr val="000000"/>
                </a:solidFill>
              </a:rPr>
              <a:t>主要是在</a:t>
            </a:r>
            <a:r>
              <a:rPr lang="en-US" altLang="zh-CN" sz="2000" dirty="0">
                <a:solidFill>
                  <a:srgbClr val="000000"/>
                </a:solidFill>
              </a:rPr>
              <a:t>Windows</a:t>
            </a:r>
            <a:r>
              <a:rPr lang="zh-CN" altLang="en-US" sz="2000" dirty="0">
                <a:solidFill>
                  <a:srgbClr val="000000"/>
                </a:solidFill>
              </a:rPr>
              <a:t>上面运行</a:t>
            </a:r>
            <a:endParaRPr lang="en-US" altLang="zh-CN" sz="2000" dirty="0">
              <a:solidFill>
                <a:srgbClr val="000000"/>
              </a:solidFill>
            </a:endParaRPr>
          </a:p>
          <a:p>
            <a:r>
              <a:rPr lang="zh-CN" altLang="en-US" sz="2000" dirty="0">
                <a:solidFill>
                  <a:srgbClr val="000000"/>
                </a:solidFill>
              </a:rPr>
              <a:t>现在可以在所有的平台上运行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Windows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Mac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Linux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iOS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Android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…</a:t>
            </a:r>
          </a:p>
          <a:p>
            <a:r>
              <a:rPr lang="en-US" sz="2000" dirty="0">
                <a:solidFill>
                  <a:srgbClr val="000000"/>
                </a:solidFill>
              </a:rPr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2547887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9" name="Group 46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F50060-92CF-3D43-98FE-BDC3D0BA8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CLR </a:t>
            </a:r>
            <a:r>
              <a:rPr lang="zh-CN" altLang="en-US" sz="4000">
                <a:solidFill>
                  <a:srgbClr val="FFFFFF"/>
                </a:solidFill>
              </a:rPr>
              <a:t>简介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ADCBF-10D4-9447-979B-9E5D4AF47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000"/>
              <a:t>.NET/.NET Core</a:t>
            </a:r>
            <a:r>
              <a:rPr lang="zh-CN" altLang="en-US" sz="2000"/>
              <a:t>的核心就是</a:t>
            </a:r>
            <a:r>
              <a:rPr lang="en-US" altLang="zh-CN" sz="2000"/>
              <a:t>CLR</a:t>
            </a:r>
            <a:r>
              <a:rPr lang="zh-CN" altLang="en-US" sz="2000"/>
              <a:t>：</a:t>
            </a:r>
            <a:r>
              <a:rPr lang="en-US" altLang="zh-CN" sz="2000"/>
              <a:t>Common</a:t>
            </a:r>
            <a:r>
              <a:rPr lang="zh-CN" altLang="en-US" sz="2000"/>
              <a:t> </a:t>
            </a:r>
            <a:r>
              <a:rPr lang="en-US" altLang="zh-CN" sz="2000"/>
              <a:t>Language</a:t>
            </a:r>
            <a:r>
              <a:rPr lang="zh-CN" altLang="en-US" sz="2000"/>
              <a:t> </a:t>
            </a:r>
            <a:r>
              <a:rPr lang="en-US" altLang="zh-CN" sz="2000"/>
              <a:t>Runtime</a:t>
            </a:r>
          </a:p>
          <a:p>
            <a:r>
              <a:rPr lang="en-US" sz="2000"/>
              <a:t>CLR</a:t>
            </a:r>
            <a:r>
              <a:rPr lang="zh-CN" altLang="en-US" sz="2000"/>
              <a:t>和语言无关</a:t>
            </a:r>
            <a:endParaRPr lang="en-US" altLang="zh-CN" sz="2000"/>
          </a:p>
          <a:p>
            <a:r>
              <a:rPr lang="en-US" altLang="zh-CN" sz="2000"/>
              <a:t>C#</a:t>
            </a:r>
            <a:r>
              <a:rPr lang="zh-CN" altLang="en-US" sz="2000"/>
              <a:t>是一种托管语言</a:t>
            </a:r>
            <a:endParaRPr lang="en-US" altLang="zh-CN" sz="2000"/>
          </a:p>
          <a:p>
            <a:pPr lvl="1"/>
            <a:r>
              <a:rPr lang="zh-CN" altLang="en-US" sz="2000"/>
              <a:t>会被编译成托管代码（</a:t>
            </a:r>
            <a:r>
              <a:rPr lang="en-US" altLang="zh-CN" sz="2000"/>
              <a:t>IL</a:t>
            </a:r>
            <a:r>
              <a:rPr lang="zh-CN" altLang="en-US" sz="2000"/>
              <a:t>：</a:t>
            </a:r>
            <a:r>
              <a:rPr lang="en-US" altLang="zh-CN" sz="2000"/>
              <a:t>Intermediate</a:t>
            </a:r>
            <a:r>
              <a:rPr lang="zh-CN" altLang="en-US" sz="2000"/>
              <a:t> </a:t>
            </a:r>
            <a:r>
              <a:rPr lang="en-US" altLang="zh-CN" sz="2000"/>
              <a:t>Language</a:t>
            </a:r>
            <a:r>
              <a:rPr lang="zh-CN" altLang="en-US" sz="2000"/>
              <a:t>）</a:t>
            </a:r>
            <a:endParaRPr lang="en-US" altLang="zh-CN" sz="2000"/>
          </a:p>
          <a:p>
            <a:pPr lvl="1"/>
            <a:r>
              <a:rPr lang="en-US" altLang="zh-CN" sz="2000"/>
              <a:t>CRL</a:t>
            </a:r>
            <a:r>
              <a:rPr lang="zh-CN" altLang="en-US" sz="2000"/>
              <a:t>把</a:t>
            </a:r>
            <a:r>
              <a:rPr lang="en-US" altLang="zh-CN" sz="2000"/>
              <a:t>IL</a:t>
            </a:r>
            <a:r>
              <a:rPr lang="zh-CN" altLang="en-US" sz="2000"/>
              <a:t>转化为机器（</a:t>
            </a:r>
            <a:r>
              <a:rPr lang="en-US" altLang="zh-CN" sz="2000"/>
              <a:t>x64</a:t>
            </a:r>
            <a:r>
              <a:rPr lang="zh-CN" altLang="en-US" sz="2000"/>
              <a:t>，</a:t>
            </a:r>
            <a:r>
              <a:rPr lang="en-US" altLang="zh-CN" sz="2000"/>
              <a:t>x86</a:t>
            </a:r>
            <a:r>
              <a:rPr lang="zh-CN" altLang="en-US" sz="2000"/>
              <a:t>）的原生代码</a:t>
            </a:r>
            <a:endParaRPr lang="en-US" altLang="zh-CN" sz="2000"/>
          </a:p>
          <a:p>
            <a:pPr lvl="1"/>
            <a:r>
              <a:rPr lang="en-US" altLang="zh-CN" sz="2000"/>
              <a:t>JIT</a:t>
            </a:r>
            <a:r>
              <a:rPr lang="zh-CN" altLang="en-US" sz="2000"/>
              <a:t>（</a:t>
            </a:r>
            <a:r>
              <a:rPr lang="en-US" altLang="zh-CN" sz="2000"/>
              <a:t>Just-In-Time</a:t>
            </a:r>
            <a:r>
              <a:rPr lang="zh-CN" altLang="en-US" sz="2000"/>
              <a:t>）编译</a:t>
            </a:r>
            <a:endParaRPr lang="en-US" altLang="zh-CN" sz="2000"/>
          </a:p>
          <a:p>
            <a:pPr lvl="1"/>
            <a:r>
              <a:rPr lang="en-US" altLang="zh-CN" sz="2000"/>
              <a:t>Ahead-of-Time</a:t>
            </a:r>
            <a:r>
              <a:rPr lang="zh-CN" altLang="en-US" sz="2000"/>
              <a:t>编译</a:t>
            </a:r>
            <a:endParaRPr lang="en-US" altLang="zh-CN" sz="2000"/>
          </a:p>
          <a:p>
            <a:r>
              <a:rPr lang="zh-CN" altLang="en-US" sz="2000"/>
              <a:t>托管代码的容器：</a:t>
            </a:r>
            <a:r>
              <a:rPr lang="en-US" altLang="zh-CN" sz="2000"/>
              <a:t>Assembly</a:t>
            </a:r>
            <a:r>
              <a:rPr lang="zh-CN" altLang="en-US" sz="2000"/>
              <a:t> 或 </a:t>
            </a:r>
            <a:r>
              <a:rPr lang="en-US" altLang="zh-CN" sz="2000"/>
              <a:t>Portable</a:t>
            </a:r>
            <a:r>
              <a:rPr lang="zh-CN" altLang="en-US" sz="2000"/>
              <a:t> </a:t>
            </a:r>
            <a:r>
              <a:rPr lang="en-US" altLang="zh-CN" sz="2000"/>
              <a:t>Executable</a:t>
            </a:r>
          </a:p>
          <a:p>
            <a:pPr lvl="1"/>
            <a:r>
              <a:rPr lang="en-US" sz="2000"/>
              <a:t>.exe </a:t>
            </a:r>
            <a:r>
              <a:rPr lang="zh-CN" altLang="en-US" sz="2000"/>
              <a:t>或 </a:t>
            </a:r>
            <a:r>
              <a:rPr lang="en-US" altLang="zh-CN" sz="2000"/>
              <a:t>dll</a:t>
            </a:r>
          </a:p>
          <a:p>
            <a:pPr lvl="1"/>
            <a:r>
              <a:rPr lang="zh-CN" altLang="en-US" sz="2000"/>
              <a:t>包含 </a:t>
            </a:r>
            <a:r>
              <a:rPr lang="en-US" sz="2000"/>
              <a:t>IL</a:t>
            </a:r>
            <a:r>
              <a:rPr lang="zh-CN" altLang="en-US" sz="2000"/>
              <a:t> 和 类型信息（</a:t>
            </a:r>
            <a:r>
              <a:rPr lang="en-US" altLang="zh-CN" sz="2000"/>
              <a:t>metadata</a:t>
            </a:r>
            <a:r>
              <a:rPr lang="zh-CN" altLang="en-US" sz="2000"/>
              <a:t>）</a:t>
            </a:r>
            <a:endParaRPr lang="en-US" altLang="zh-CN" sz="2000"/>
          </a:p>
          <a:p>
            <a:r>
              <a:rPr lang="en-US" altLang="zh-CN" sz="2000"/>
              <a:t>Ildasm</a:t>
            </a:r>
          </a:p>
        </p:txBody>
      </p:sp>
    </p:spTree>
    <p:extLst>
      <p:ext uri="{BB962C8B-B14F-4D97-AF65-F5344CB8AC3E}">
        <p14:creationId xmlns:p14="http://schemas.microsoft.com/office/powerpoint/2010/main" val="4108172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BE5767-A0B6-B841-B8BD-3AC5F7189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>
                <a:solidFill>
                  <a:srgbClr val="FFFFFF"/>
                </a:solidFill>
              </a:rPr>
              <a:t>支持</a:t>
            </a:r>
            <a:r>
              <a:rPr lang="en-US" altLang="zh-CN" sz="4000" dirty="0">
                <a:solidFill>
                  <a:srgbClr val="FFFFFF"/>
                </a:solidFill>
              </a:rPr>
              <a:t>C#</a:t>
            </a:r>
            <a:r>
              <a:rPr lang="zh-CN" altLang="en-US" sz="4000" dirty="0">
                <a:solidFill>
                  <a:srgbClr val="FFFFFF"/>
                </a:solidFill>
              </a:rPr>
              <a:t>的</a:t>
            </a:r>
            <a:br>
              <a:rPr lang="en-US" altLang="zh-CN" sz="4000" dirty="0">
                <a:solidFill>
                  <a:srgbClr val="FFFFFF"/>
                </a:solidFill>
              </a:rPr>
            </a:br>
            <a:r>
              <a:rPr lang="zh-CN" altLang="en-US" sz="4000" dirty="0">
                <a:solidFill>
                  <a:srgbClr val="FFFFFF"/>
                </a:solidFill>
              </a:rPr>
              <a:t>框架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7B321-1F22-0843-8B96-F9AA714C2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.NET Framework</a:t>
            </a:r>
          </a:p>
          <a:p>
            <a:r>
              <a:rPr lang="en-US" sz="2000" dirty="0"/>
              <a:t>.NET Core</a:t>
            </a:r>
          </a:p>
          <a:p>
            <a:r>
              <a:rPr lang="en-US" sz="2000" dirty="0"/>
              <a:t>Unity</a:t>
            </a:r>
          </a:p>
          <a:p>
            <a:r>
              <a:rPr lang="en-US" sz="2000" dirty="0"/>
              <a:t>Xamarin</a:t>
            </a:r>
          </a:p>
          <a:p>
            <a:r>
              <a:rPr lang="en-US" sz="2000" dirty="0"/>
              <a:t>UWP</a:t>
            </a:r>
          </a:p>
          <a:p>
            <a:r>
              <a:rPr lang="en-US" sz="2000" dirty="0"/>
              <a:t>WinRT</a:t>
            </a:r>
          </a:p>
          <a:p>
            <a:r>
              <a:rPr lang="en-US" sz="2000" dirty="0"/>
              <a:t>Windows Phone</a:t>
            </a:r>
          </a:p>
          <a:p>
            <a:r>
              <a:rPr lang="en-US" sz="2000" dirty="0"/>
              <a:t>XNA</a:t>
            </a:r>
          </a:p>
          <a:p>
            <a:r>
              <a:rPr lang="en-US" sz="2000" dirty="0"/>
              <a:t>Silverlight</a:t>
            </a:r>
          </a:p>
          <a:p>
            <a:r>
              <a:rPr lang="en-US" sz="2000" dirty="0"/>
              <a:t>.NET Micro Framework</a:t>
            </a:r>
          </a:p>
          <a:p>
            <a:r>
              <a:rPr lang="en-US" sz="2000" dirty="0"/>
              <a:t>Mono</a:t>
            </a:r>
          </a:p>
          <a:p>
            <a:r>
              <a:rPr lang="en-US" sz="2000" dirty="0" err="1"/>
              <a:t>Sql</a:t>
            </a:r>
            <a:r>
              <a:rPr lang="en-US" sz="2000" dirty="0"/>
              <a:t> Server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6450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C647F-DBF2-4F46-8067-4EF7B8FA8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C#</a:t>
            </a:r>
            <a:r>
              <a:rPr lang="zh-CN" alt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简史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5010C8-0993-DC43-82FE-5173A6D48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722" y="2509911"/>
            <a:ext cx="913745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80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This image is an icon that reads &quot;24Slides.&quot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0" y="345493"/>
            <a:ext cx="1028700" cy="293902"/>
          </a:xfrm>
          <a:prstGeom prst="rect">
            <a:avLst/>
          </a:prstGeo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2A13-02D2-479E-8CA3-9B900EF6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公众号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B724E-D34C-4785-9B82-06E06A995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06" y="961812"/>
            <a:ext cx="493098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FEF4E260-B79D-41D8-90EB-C84807CD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135" y="476778"/>
            <a:ext cx="7212450" cy="5920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21D1A-8A04-4751-B745-62E8FE98E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215" y="1269255"/>
            <a:ext cx="5956353" cy="3038947"/>
          </a:xfrm>
        </p:spPr>
        <p:txBody>
          <a:bodyPr>
            <a:normAutofit/>
          </a:bodyPr>
          <a:lstStyle/>
          <a:p>
            <a:pPr algn="r"/>
            <a:r>
              <a:rPr lang="en-US" altLang="zh-CN" sz="5400">
                <a:solidFill>
                  <a:srgbClr val="FFFFFF"/>
                </a:solidFill>
              </a:rPr>
              <a:t>02. C#</a:t>
            </a:r>
            <a:r>
              <a:rPr lang="zh-CN" altLang="en-US" sz="5400">
                <a:solidFill>
                  <a:srgbClr val="FFFFFF"/>
                </a:solidFill>
              </a:rPr>
              <a:t>简介</a:t>
            </a:r>
            <a:endParaRPr lang="en-US" sz="54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6F759-F8EB-4653-8C87-97AE0B4FF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215" y="4578114"/>
            <a:ext cx="5956353" cy="1247274"/>
          </a:xfrm>
        </p:spPr>
        <p:txBody>
          <a:bodyPr>
            <a:normAutofit/>
          </a:bodyPr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686AD50-C6DC-4D98-A467-9AC1F3C2D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0880" y="4424906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1">
            <a:extLst>
              <a:ext uri="{FF2B5EF4-FFF2-40B4-BE49-F238E27FC236}">
                <a16:creationId xmlns:a16="http://schemas.microsoft.com/office/drawing/2014/main" id="{241208F6-8B1C-4098-9388-150BC8E44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452" y="476778"/>
            <a:ext cx="3864383" cy="5920653"/>
          </a:xfrm>
          <a:prstGeom prst="rect">
            <a:avLst/>
          </a:prstGeom>
          <a:solidFill>
            <a:srgbClr val="A6A6A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78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95888-F411-4C2F-9DEE-38074C847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400" dirty="0">
                <a:solidFill>
                  <a:srgbClr val="FFFFFF"/>
                </a:solidFill>
              </a:rPr>
              <a:t>声明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C0676-76E6-43AF-A8E4-BDBBED4B5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03" y="2892490"/>
            <a:ext cx="2241144" cy="327174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66B1D75-3EA6-4F73-86E3-F507D1424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758" y="2426818"/>
            <a:ext cx="342654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0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D6D26-492B-41B4-8CBD-0C14AD19E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本节内容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0346BD-E0DC-456A-AA2B-123C0ED987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75716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7306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8823F-3C62-45C6-8EBA-77952A9E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37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>
                <a:solidFill>
                  <a:schemeClr val="accent1"/>
                </a:solidFill>
              </a:rPr>
              <a:t>C# </a:t>
            </a:r>
            <a:r>
              <a:rPr lang="zh-CN" altLang="en-US">
                <a:solidFill>
                  <a:schemeClr val="accent1"/>
                </a:solidFill>
              </a:rPr>
              <a:t>简单介绍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EEB8D-50EE-43F9-8C2B-FEF0B261D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66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</a:rPr>
              <a:t>特点：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/>
            <a:r>
              <a:rPr lang="zh-CN" altLang="en-US" sz="2000" dirty="0">
                <a:solidFill>
                  <a:srgbClr val="000000"/>
                </a:solidFill>
              </a:rPr>
              <a:t>通用性语言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/>
            <a:r>
              <a:rPr lang="zh-CN" altLang="en-US" sz="2000" dirty="0">
                <a:solidFill>
                  <a:srgbClr val="000000"/>
                </a:solidFill>
              </a:rPr>
              <a:t>类型安全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/>
            <a:r>
              <a:rPr lang="zh-CN" altLang="en-US" sz="2000" dirty="0">
                <a:solidFill>
                  <a:srgbClr val="000000"/>
                </a:solidFill>
              </a:rPr>
              <a:t>面向对象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zh-CN" sz="2000" dirty="0">
              <a:solidFill>
                <a:srgbClr val="000000"/>
              </a:solidFill>
            </a:endParaRPr>
          </a:p>
          <a:p>
            <a:r>
              <a:rPr lang="zh-CN" altLang="en-US" sz="2000" dirty="0">
                <a:solidFill>
                  <a:srgbClr val="000000"/>
                </a:solidFill>
              </a:rPr>
              <a:t>目标：生产力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/>
            <a:r>
              <a:rPr lang="zh-CN" altLang="en-US" sz="2000" dirty="0">
                <a:solidFill>
                  <a:srgbClr val="000000"/>
                </a:solidFill>
              </a:rPr>
              <a:t>简洁性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/>
            <a:r>
              <a:rPr lang="zh-CN" altLang="en-US" sz="2000" dirty="0">
                <a:solidFill>
                  <a:srgbClr val="000000"/>
                </a:solidFill>
              </a:rPr>
              <a:t>表达力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/>
            <a:r>
              <a:rPr lang="zh-CN" altLang="en-US" sz="2000" dirty="0">
                <a:solidFill>
                  <a:srgbClr val="000000"/>
                </a:solidFill>
              </a:rPr>
              <a:t>高性能</a:t>
            </a:r>
            <a:br>
              <a:rPr lang="en-US" sz="2000" dirty="0">
                <a:solidFill>
                  <a:srgbClr val="000000"/>
                </a:solidFill>
              </a:rPr>
            </a:br>
            <a:endParaRPr lang="en-US" sz="2000" dirty="0">
              <a:solidFill>
                <a:srgbClr val="000000"/>
              </a:solidFill>
            </a:endParaRPr>
          </a:p>
          <a:p>
            <a:endParaRPr lang="en-US" sz="2400" dirty="0"/>
          </a:p>
        </p:txBody>
      </p:sp>
      <p:cxnSp>
        <p:nvCxnSpPr>
          <p:cNvPr id="42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571" y="2209249"/>
            <a:ext cx="0" cy="250664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083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8823F-3C62-45C6-8EBA-77952A9E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37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>
                <a:solidFill>
                  <a:schemeClr val="accent1"/>
                </a:solidFill>
              </a:rPr>
              <a:t>C# </a:t>
            </a:r>
            <a:r>
              <a:rPr lang="zh-CN" altLang="en-US">
                <a:solidFill>
                  <a:schemeClr val="accent1"/>
                </a:solidFill>
              </a:rPr>
              <a:t>简单介绍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EEB8D-50EE-43F9-8C2B-FEF0B261D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66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zh-CN" altLang="en-US" sz="2400"/>
              <a:t>创作者：</a:t>
            </a:r>
            <a:r>
              <a:rPr lang="en-US" sz="2400"/>
              <a:t>Anders Hejlsberg </a:t>
            </a:r>
          </a:p>
          <a:p>
            <a:pPr lvl="1"/>
            <a:r>
              <a:rPr lang="en-US" altLang="zh-CN"/>
              <a:t>Turbo Pascal</a:t>
            </a:r>
            <a:r>
              <a:rPr lang="zh-CN" altLang="en-US"/>
              <a:t>的创作者</a:t>
            </a:r>
            <a:endParaRPr lang="en-US" altLang="zh-CN"/>
          </a:p>
          <a:p>
            <a:pPr lvl="1"/>
            <a:r>
              <a:rPr lang="en-US" altLang="zh-CN"/>
              <a:t>Delphi</a:t>
            </a:r>
            <a:r>
              <a:rPr lang="zh-CN" altLang="en-US"/>
              <a:t>的主设计师</a:t>
            </a:r>
            <a:endParaRPr lang="en-US" altLang="zh-CN"/>
          </a:p>
          <a:p>
            <a:pPr lvl="1"/>
            <a:r>
              <a:rPr lang="en-US" altLang="zh-CN"/>
              <a:t>Typescript</a:t>
            </a:r>
            <a:r>
              <a:rPr lang="zh-CN" altLang="en-US"/>
              <a:t>的创作者</a:t>
            </a:r>
            <a:endParaRPr lang="en-US"/>
          </a:p>
          <a:p>
            <a:r>
              <a:rPr lang="en-US" altLang="zh-CN" sz="2400"/>
              <a:t>C#</a:t>
            </a:r>
            <a:r>
              <a:rPr lang="zh-CN" altLang="en-US" sz="2400"/>
              <a:t>是平台中立的，与平台无关</a:t>
            </a:r>
            <a:br>
              <a:rPr lang="en-US" sz="2400"/>
            </a:br>
            <a:endParaRPr lang="en-US" sz="24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571" y="2209249"/>
            <a:ext cx="0" cy="250664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880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B6244-EA63-49CA-98F5-D1EA1017C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37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zh-CN" altLang="en-US">
                <a:solidFill>
                  <a:schemeClr val="accent1"/>
                </a:solidFill>
              </a:rPr>
              <a:t>面向对象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1DF1E-C0D7-45A5-8691-A74EFD707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66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zh-CN" altLang="en-US" sz="2400"/>
              <a:t>封装、继承、多态</a:t>
            </a:r>
            <a:endParaRPr lang="en-US" altLang="zh-CN" sz="2400"/>
          </a:p>
          <a:p>
            <a:endParaRPr lang="en-US" sz="24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571" y="2209249"/>
            <a:ext cx="0" cy="250664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277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68F9A-7947-41CD-A3B9-C2B30F7DB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37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>
                <a:solidFill>
                  <a:schemeClr val="accent1"/>
                </a:solidFill>
              </a:rPr>
              <a:t>C#</a:t>
            </a:r>
            <a:r>
              <a:rPr lang="zh-CN" altLang="en-US" dirty="0">
                <a:solidFill>
                  <a:schemeClr val="accent1"/>
                </a:solidFill>
              </a:rPr>
              <a:t>的面向对象特性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522B0-3842-4A68-B1EE-A17ADDFB4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66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统一的类型系统</a:t>
            </a:r>
            <a:endParaRPr lang="en-US" altLang="zh-CN" sz="2400" dirty="0"/>
          </a:p>
          <a:p>
            <a:pPr lvl="1"/>
            <a:r>
              <a:rPr lang="zh-CN" altLang="en-US" dirty="0"/>
              <a:t>类型</a:t>
            </a:r>
            <a:endParaRPr lang="en-US" altLang="zh-CN" dirty="0"/>
          </a:p>
          <a:p>
            <a:pPr lvl="1"/>
            <a:r>
              <a:rPr lang="zh-CN" altLang="en-US" dirty="0"/>
              <a:t>共同的基类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571" y="2209249"/>
            <a:ext cx="0" cy="250664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163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</Words>
  <Application>Microsoft Macintosh PowerPoint</Application>
  <PresentationFormat>Widescreen</PresentationFormat>
  <Paragraphs>106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公众号</vt:lpstr>
      <vt:lpstr>02. C#简介</vt:lpstr>
      <vt:lpstr>声明</vt:lpstr>
      <vt:lpstr>本节内容</vt:lpstr>
      <vt:lpstr>C# 简单介绍</vt:lpstr>
      <vt:lpstr>C# 简单介绍</vt:lpstr>
      <vt:lpstr>面向对象</vt:lpstr>
      <vt:lpstr>C#的面向对象特性</vt:lpstr>
      <vt:lpstr>C#的面向对象特性</vt:lpstr>
      <vt:lpstr>C#的面向对象特性</vt:lpstr>
      <vt:lpstr>C#的面向对象特性</vt:lpstr>
      <vt:lpstr>类型安全</vt:lpstr>
      <vt:lpstr>内存管理</vt:lpstr>
      <vt:lpstr>平台支持</vt:lpstr>
      <vt:lpstr>CLR 简介</vt:lpstr>
      <vt:lpstr>支持C#的 框架</vt:lpstr>
      <vt:lpstr>C#简史</vt:lpstr>
      <vt:lpstr>Balanced scorecard 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Dave Young</dc:creator>
  <cp:lastModifiedBy/>
  <cp:revision>1</cp:revision>
  <dcterms:created xsi:type="dcterms:W3CDTF">2019-04-22T03:56:31Z</dcterms:created>
  <dcterms:modified xsi:type="dcterms:W3CDTF">2019-04-22T04:01:10Z</dcterms:modified>
</cp:coreProperties>
</file>